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75072-FAFA-BC64-5E89-CF5731BAF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C46BE2-BF68-B64C-5977-BC77F1FFE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FFAB5-AD1D-8C95-82D2-FD0C2C9E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95457A-B601-26F4-96AA-87489FA9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CF46E9-A813-0CCB-F279-BA7B9672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28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4E85-85D2-E0E1-6DC1-979C4439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D9D09E-B978-6A83-23E3-86B918007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26C86-1B2C-4B91-BAB4-3865E670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A93D57-0DEC-44B6-3670-7B816C75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3D8AC-57E1-A724-4275-48473F72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64F584-F8A4-64ED-3D56-ED0E10406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2F12A1-217B-80D7-E59C-F79155B8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C66FA8-C669-736E-D2B0-DF3ACDCC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8DCE25-D2CC-D7BE-BC23-610EB99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DE86C0-275B-65CD-4E2A-81174F55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6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2E100-998D-A4E9-1DBB-671BACC6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393F8-4211-3323-24D7-875D0F60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873B66-C14C-5F0A-8E73-DDA103AF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26C309-C77A-5401-CBC4-5DF4F2A1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75AA1-6C60-A107-E9EF-0467E6C1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1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24425-CEAA-5E51-194A-34F6368F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58DEDB-C783-E5CC-E8B3-EEE73331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8E8E85-8493-394F-3C33-0A1554F5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6AAD0-6061-727E-9FE6-6EC76E77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5B3F9B-1CE9-278E-E787-AEA0CFA1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C49D9-5A03-7E25-4A5A-C9AA33C4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079D4-B927-0C2D-2B53-4616D8F29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C0686F-EFDB-9260-BDFF-4127031BC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45868-585B-A50F-6896-3A8E2A83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B96878-E4F0-2538-6279-08EC3EF8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742868-D87D-F931-C4A1-6A7A95A9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01AB0-D6A2-C58D-A05F-74CADB6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03947F-F72F-76C2-B738-8487F4A2C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4B5151-ED17-03ED-7FA6-0CF93C08F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F9D70B-BD5A-EF28-7844-ED53EA07C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327D64-100A-6282-C679-7B2B48E3C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F330A0-BD4A-2429-ADFA-36EC566F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049A64-BD6C-3A40-0D7C-E80A39CE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31F4B3-00A6-AFC0-34B7-3353CB38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1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59040-6465-529B-03E3-BFB1A726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E7827-C5DB-E0AE-C8DF-0236A083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6A410D-2067-9689-AEE3-9FB0D5F6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FB53A0-1BB3-44D8-494E-32B43324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7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99DC88-52FD-F71B-0C4E-1A9BE480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78D24B-7125-D48F-9A54-317707E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A2BB8-E363-CBBC-3435-CAA6C34F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3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F86B0-1154-9225-96DD-9B5DD97A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8ED6B-0221-EA1E-A681-F9C72D88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42D6EF-E58C-C757-808D-3ADFAE672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CAE7F5-2888-3738-0B46-1FA9AE08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498187-71F1-BA00-3225-DE49ABDC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7DF0A3-8290-82D2-4126-18E912B1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1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3DC71-783C-0D9C-B0F6-6944A7AC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266AAD-FD71-74CF-993E-396A7D91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2E6A46-6527-49AC-C377-871C8489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4A9A71-23FB-062E-F9A2-02F8D214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D4447D-CA19-C7CC-DA12-9F33FB98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7BCD0D-FFFC-7D21-7FBF-2CE87959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8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1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2AC87-5ED4-BF4E-6964-E280BDB2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BD48E6-2135-1B16-7022-D6BD58E4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06BBD-F699-E1B3-A3D8-8A0060C75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B60E-5CFF-41D5-BD3A-DC81D0329A9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F30F9-0651-5886-B1B2-B7EFB47E6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CDEE73-818F-EA3C-CF54-E52B5DCF2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1DF7-1067-4ED4-BD69-046967A49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72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2A8EFC-73A8-3B7D-BD3F-A29B74AA0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689"/>
            <a:ext cx="12192000" cy="599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7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9090D7-794F-351F-1582-EFC4ED49C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144"/>
            <a:ext cx="12192000" cy="60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00BB55-65B1-6EFA-5EFE-81F3397C6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496"/>
            <a:ext cx="12192000" cy="59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4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952702-261E-760F-DA4B-1285685C0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014"/>
            <a:ext cx="12192000" cy="59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38EB9C-3AEC-1998-7003-E3BF928B1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449"/>
            <a:ext cx="12192000" cy="59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5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5D685A-5EB1-D7D7-0DE2-4E219D8A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14"/>
            <a:ext cx="12192000" cy="59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46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Koka</dc:creator>
  <cp:lastModifiedBy>M. Koka</cp:lastModifiedBy>
  <cp:revision>1</cp:revision>
  <dcterms:created xsi:type="dcterms:W3CDTF">2024-09-12T11:15:12Z</dcterms:created>
  <dcterms:modified xsi:type="dcterms:W3CDTF">2024-09-12T11:17:28Z</dcterms:modified>
</cp:coreProperties>
</file>