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76" r:id="rId12"/>
    <p:sldId id="278" r:id="rId13"/>
    <p:sldId id="279" r:id="rId14"/>
    <p:sldId id="277" r:id="rId15"/>
    <p:sldId id="266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hail Khizhnyakov" initials="MK" lastIdx="1" clrIdx="0">
    <p:extLst>
      <p:ext uri="{19B8F6BF-5375-455C-9EA6-DF929625EA0E}">
        <p15:presenceInfo xmlns:p15="http://schemas.microsoft.com/office/powerpoint/2012/main" userId="11201f57f6d029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1151-77F2-42F6-8AC9-5A73E2040E4D}" v="65" dt="2023-04-24T13:39:55.152"/>
  </p1510:revLst>
</p1510:revInfo>
</file>

<file path=ppt/tableStyles.xml><?xml version="1.0" encoding="utf-8"?>
<a:tblStyleLst xmlns:a="http://schemas.openxmlformats.org/drawingml/2006/main" def="{ED246C01-CF75-4FA5-9FC8-BB850D32E286}">
  <a:tblStyle styleId="{ED246C01-CF75-4FA5-9FC8-BB850D32E2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76" d="100"/>
          <a:sy n="176" d="100"/>
        </p:scale>
        <p:origin x="174" y="618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Название курса</a:t>
            </a:r>
            <a:endParaRPr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-ZA" dirty="0" err="1"/>
              <a:t>React-otus</a:t>
            </a:r>
            <a:endParaRPr dirty="0" err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8;p23">
            <a:extLst>
              <a:ext uri="{FF2B5EF4-FFF2-40B4-BE49-F238E27FC236}">
                <a16:creationId xmlns:a16="http://schemas.microsoft.com/office/drawing/2014/main" id="{9524766F-F98D-431B-BCD8-B7070F5BE0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687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8" name="Google Shape;130;p23">
            <a:extLst>
              <a:ext uri="{FF2B5EF4-FFF2-40B4-BE49-F238E27FC236}">
                <a16:creationId xmlns:a16="http://schemas.microsoft.com/office/drawing/2014/main" id="{77E86BE8-C6B0-4DE8-918F-403A7D409B67}"/>
              </a:ext>
            </a:extLst>
          </p:cNvPr>
          <p:cNvSpPr txBox="1"/>
          <p:nvPr/>
        </p:nvSpPr>
        <p:spPr>
          <a:xfrm>
            <a:off x="500549" y="937262"/>
            <a:ext cx="7456908" cy="62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indent="-317500">
              <a:lnSpc>
                <a:spcPct val="90000"/>
              </a:lnSpc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82600" indent="-342900">
              <a:lnSpc>
                <a:spcPct val="90000"/>
              </a:lnSpc>
              <a:buSzPts val="1400"/>
              <a:buAutoNum type="arabicPeriod" startAt="3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Применение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или отмена измененных параметров программы по кнопке </a:t>
            </a:r>
            <a:r>
              <a:rPr lang="en-US" dirty="0">
                <a:highlight>
                  <a:srgbClr val="C0C0C0"/>
                </a:highlight>
                <a:latin typeface="Roboto"/>
                <a:ea typeface="Roboto"/>
                <a:cs typeface="Roboto"/>
                <a:sym typeface="Roboto"/>
              </a:rPr>
              <a:t>Accept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или </a:t>
            </a:r>
            <a:r>
              <a:rPr lang="en-US" dirty="0">
                <a:highlight>
                  <a:srgbClr val="C0C0C0"/>
                </a:highlight>
                <a:latin typeface="Roboto"/>
                <a:ea typeface="Roboto"/>
                <a:cs typeface="Roboto"/>
                <a:sym typeface="Roboto"/>
              </a:rPr>
              <a:t>Cancel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marL="139700">
              <a:lnSpc>
                <a:spcPct val="90000"/>
              </a:lnSpc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Перезапуск игры по кнопке </a:t>
            </a:r>
            <a:r>
              <a:rPr lang="en-US" dirty="0">
                <a:highlight>
                  <a:srgbClr val="C0C0C0"/>
                </a:highlight>
                <a:latin typeface="Roboto"/>
                <a:ea typeface="Roboto"/>
                <a:cs typeface="Roboto"/>
                <a:sym typeface="Roboto"/>
              </a:rPr>
              <a:t>Restart</a:t>
            </a:r>
            <a:endParaRPr lang="ru" dirty="0">
              <a:highlight>
                <a:srgbClr val="C0C0C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377605F5-073A-FF3E-4F2E-98B7AD043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313" y="1911351"/>
            <a:ext cx="4371309" cy="26099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0FFC-6878-4057-BDA1-768353BA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253" y="184589"/>
            <a:ext cx="7706100" cy="817364"/>
          </a:xfrm>
        </p:spPr>
        <p:txBody>
          <a:bodyPr/>
          <a:lstStyle/>
          <a:p>
            <a:r>
              <a:rPr lang="ru-RU" dirty="0"/>
              <a:t>Структура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8124C2-3F11-4FF6-9934-ADCB0DDA7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4589"/>
            <a:ext cx="1999248" cy="45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09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DF9B5E-3316-438E-9682-1FE95732EFCA}"/>
              </a:ext>
            </a:extLst>
          </p:cNvPr>
          <p:cNvSpPr txBox="1">
            <a:spLocks/>
          </p:cNvSpPr>
          <p:nvPr/>
        </p:nvSpPr>
        <p:spPr>
          <a:xfrm>
            <a:off x="858253" y="184589"/>
            <a:ext cx="7706100" cy="81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Roboto"/>
              <a:buNone/>
              <a:defRPr sz="4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dirty="0"/>
              <a:t>Покрытие тестами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9E5E8-DBFA-48C5-86BA-6401EDC57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32" y="865414"/>
            <a:ext cx="3530703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48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BB3FCD-6459-4ECF-849A-F55326D25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33" y="1001953"/>
            <a:ext cx="5118844" cy="38481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B16F8D5-DA92-4AC2-8EEA-2C5BAE9B731E}"/>
              </a:ext>
            </a:extLst>
          </p:cNvPr>
          <p:cNvSpPr txBox="1">
            <a:spLocks/>
          </p:cNvSpPr>
          <p:nvPr/>
        </p:nvSpPr>
        <p:spPr>
          <a:xfrm>
            <a:off x="858253" y="184589"/>
            <a:ext cx="7706100" cy="81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Roboto"/>
              <a:buNone/>
              <a:defRPr sz="4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/>
              <a:t>Stryker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986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69DE0-68A1-49F1-ABCB-6C929D5B7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83" y="1601987"/>
            <a:ext cx="8002718" cy="969763"/>
          </a:xfrm>
        </p:spPr>
        <p:txBody>
          <a:bodyPr/>
          <a:lstStyle/>
          <a:p>
            <a:r>
              <a:rPr lang="en-US" sz="3200" b="0" dirty="0"/>
              <a:t>https://github.com/KonstantinNeb/react-otus-graduation-project</a:t>
            </a:r>
            <a:endParaRPr lang="ru-RU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B3B31C-806A-4540-BC99-6DC3CCE5326A}"/>
              </a:ext>
            </a:extLst>
          </p:cNvPr>
          <p:cNvSpPr txBox="1">
            <a:spLocks/>
          </p:cNvSpPr>
          <p:nvPr/>
        </p:nvSpPr>
        <p:spPr>
          <a:xfrm>
            <a:off x="858253" y="184589"/>
            <a:ext cx="7706100" cy="81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Roboto"/>
              <a:buNone/>
              <a:defRPr sz="4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dirty="0"/>
              <a:t>Ссылка на репозиторий</a:t>
            </a:r>
          </a:p>
        </p:txBody>
      </p:sp>
    </p:spTree>
    <p:extLst>
      <p:ext uri="{BB962C8B-B14F-4D97-AF65-F5344CB8AC3E}">
        <p14:creationId xmlns:p14="http://schemas.microsoft.com/office/powerpoint/2010/main" val="1446591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 dirty="0"/>
              <a:t>Спасибо за внимание!</a:t>
            </a:r>
            <a:br>
              <a:rPr lang="ru" sz="5000" b="0" dirty="0"/>
            </a:br>
            <a:endParaRPr sz="1400" b="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Защита проекта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Тема: 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ru" b="1" dirty="0" err="1">
                <a:latin typeface="Roboto"/>
                <a:ea typeface="Roboto"/>
                <a:cs typeface="Roboto"/>
                <a:sym typeface="Roboto"/>
              </a:rPr>
              <a:t>Неберекутин</a:t>
            </a:r>
            <a:r>
              <a:rPr lang="ru" b="1" dirty="0">
                <a:latin typeface="Roboto"/>
                <a:ea typeface="Roboto"/>
                <a:cs typeface="Roboto"/>
                <a:sym typeface="Roboto"/>
              </a:rPr>
              <a:t> Константин </a:t>
            </a:r>
            <a:endParaRPr lang="ru-RU" b="1" dirty="0">
              <a:solidFill>
                <a:srgbClr val="000000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133172118"/>
              </p:ext>
            </p:extLst>
          </p:nvPr>
        </p:nvGraphicFramePr>
        <p:xfrm>
          <a:off x="952500" y="1544194"/>
          <a:ext cx="7239000" cy="1379830"/>
        </p:xfrm>
        <a:graphic>
          <a:graphicData uri="http://schemas.openxmlformats.org/drawingml/2006/table">
            <a:tbl>
              <a:tblPr>
                <a:noFill/>
                <a:tableStyleId>{ED246C01-CF75-4FA5-9FC8-BB850D32E286}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Реализация игры «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Game of Life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» с помощью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React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Покрытие тестами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Автоматическая проверка и деплой приложения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48EBAC-0F44-4EAB-95F9-FE67BD7AB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180644"/>
              </p:ext>
            </p:extLst>
          </p:nvPr>
        </p:nvGraphicFramePr>
        <p:xfrm>
          <a:off x="1187776" y="1743959"/>
          <a:ext cx="7206923" cy="26035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7256">
                  <a:extLst>
                    <a:ext uri="{9D8B030D-6E8A-4147-A177-3AD203B41FA5}">
                      <a16:colId xmlns:a16="http://schemas.microsoft.com/office/drawing/2014/main" val="1164881843"/>
                    </a:ext>
                  </a:extLst>
                </a:gridCol>
                <a:gridCol w="6719667">
                  <a:extLst>
                    <a:ext uri="{9D8B030D-6E8A-4147-A177-3AD203B41FA5}">
                      <a16:colId xmlns:a16="http://schemas.microsoft.com/office/drawing/2014/main" val="702124259"/>
                    </a:ext>
                  </a:extLst>
                </a:gridCol>
              </a:tblGrid>
              <a:tr h="7594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Создание правильной конфигурации проекта и хорошей архитектуры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524560"/>
                  </a:ext>
                </a:extLst>
              </a:tr>
              <a:tr h="4610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Создание проработанной библиотеки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</a:rPr>
                        <a:t>компонентов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6545"/>
                  </a:ext>
                </a:extLst>
              </a:tr>
              <a:tr h="4610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Создание возможности тестировать приложение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375824"/>
                  </a:ext>
                </a:extLst>
              </a:tr>
              <a:tr h="4610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Реализация основной логики приложения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52701"/>
                  </a:ext>
                </a:extLst>
              </a:tr>
              <a:tr h="4610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Деплой разработанного приложения</a:t>
                      </a: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8679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Основные используемые технологии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2898262100"/>
              </p:ext>
            </p:extLst>
          </p:nvPr>
        </p:nvGraphicFramePr>
        <p:xfrm>
          <a:off x="952500" y="1544194"/>
          <a:ext cx="7239000" cy="1380846"/>
        </p:xfrm>
        <a:graphic>
          <a:graphicData uri="http://schemas.openxmlformats.org/drawingml/2006/table">
            <a:tbl>
              <a:tblPr>
                <a:noFill/>
                <a:tableStyleId>{ED246C01-CF75-4FA5-9FC8-BB850D32E286}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React / Redux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Storybook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Jest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687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8" name="Google Shape;130;p23">
            <a:extLst>
              <a:ext uri="{FF2B5EF4-FFF2-40B4-BE49-F238E27FC236}">
                <a16:creationId xmlns:a16="http://schemas.microsoft.com/office/drawing/2014/main" id="{2DE57A02-5B18-4D5D-B9C5-C69BAAF7ECEC}"/>
              </a:ext>
            </a:extLst>
          </p:cNvPr>
          <p:cNvSpPr txBox="1"/>
          <p:nvPr/>
        </p:nvSpPr>
        <p:spPr>
          <a:xfrm>
            <a:off x="500550" y="944788"/>
            <a:ext cx="6558836" cy="41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indent="-317500">
              <a:lnSpc>
                <a:spcPct val="90000"/>
              </a:lnSpc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>
              <a:lnSpc>
                <a:spcPct val="90000"/>
              </a:lnSpc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1.  Старт приложения и ввод имени пользователя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для перехода к самой игре:</a:t>
            </a:r>
            <a:endParaRPr lang="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9E319D28-C8D5-6E6D-BD53-A46C3C4AA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028" y="1634097"/>
            <a:ext cx="4072269" cy="26262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28;p23">
            <a:extLst>
              <a:ext uri="{FF2B5EF4-FFF2-40B4-BE49-F238E27FC236}">
                <a16:creationId xmlns:a16="http://schemas.microsoft.com/office/drawing/2014/main" id="{93875A50-B0AE-44A8-AAD9-72640CD5E0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687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14" name="Google Shape;130;p23">
            <a:extLst>
              <a:ext uri="{FF2B5EF4-FFF2-40B4-BE49-F238E27FC236}">
                <a16:creationId xmlns:a16="http://schemas.microsoft.com/office/drawing/2014/main" id="{9AE0CCDC-7346-4860-B3C5-D6313D852E07}"/>
              </a:ext>
            </a:extLst>
          </p:cNvPr>
          <p:cNvSpPr txBox="1"/>
          <p:nvPr/>
        </p:nvSpPr>
        <p:spPr>
          <a:xfrm>
            <a:off x="500550" y="937263"/>
            <a:ext cx="3921600" cy="41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indent="-317500">
              <a:lnSpc>
                <a:spcPct val="90000"/>
              </a:lnSpc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>
              <a:lnSpc>
                <a:spcPct val="90000"/>
              </a:lnSpc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2.   Запуск игры по нажатию кнопки </a:t>
            </a:r>
            <a:r>
              <a:rPr lang="en-US" dirty="0">
                <a:highlight>
                  <a:srgbClr val="C0C0C0"/>
                </a:highlight>
                <a:latin typeface="Roboto"/>
                <a:ea typeface="Roboto"/>
                <a:cs typeface="Roboto"/>
                <a:sym typeface="Roboto"/>
              </a:rPr>
              <a:t>Play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:</a:t>
            </a:r>
            <a:endParaRPr lang="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F81F727B-CC94-C78B-921C-798F2EC7F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795" y="1705346"/>
            <a:ext cx="4623833" cy="276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28886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190</Words>
  <Application>Microsoft Office PowerPoint</Application>
  <PresentationFormat>Экран (16:9)</PresentationFormat>
  <Paragraphs>60</Paragraphs>
  <Slides>15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Светлая тема</vt:lpstr>
      <vt:lpstr>Название курса React-otus</vt:lpstr>
      <vt:lpstr>Меня хорошо видно &amp;&amp; слышно?</vt:lpstr>
      <vt:lpstr>Защита проекта Тема:   </vt:lpstr>
      <vt:lpstr>План защиты </vt:lpstr>
      <vt:lpstr>Цели проекта</vt:lpstr>
      <vt:lpstr>Что планировалось </vt:lpstr>
      <vt:lpstr>Основные используемые технологии  </vt:lpstr>
      <vt:lpstr>Что получилось</vt:lpstr>
      <vt:lpstr>Что получилось</vt:lpstr>
      <vt:lpstr>Что получилось</vt:lpstr>
      <vt:lpstr>Структура</vt:lpstr>
      <vt:lpstr>Презентация PowerPoint</vt:lpstr>
      <vt:lpstr>Презентация PowerPoint</vt:lpstr>
      <vt:lpstr>https://github.com/KonstantinNeb/react-otus-graduation-project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</dc:title>
  <dc:creator>Miha</dc:creator>
  <cp:lastModifiedBy>Mikhail Khizhnyakov</cp:lastModifiedBy>
  <cp:revision>54</cp:revision>
  <dcterms:modified xsi:type="dcterms:W3CDTF">2023-04-24T13:40:19Z</dcterms:modified>
</cp:coreProperties>
</file>