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2255" y="320040"/>
            <a:ext cx="1155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1) </a:t>
            </a:r>
            <a:r>
              <a:rPr lang="en-US"/>
              <a:t>Инциализировать репу, сделать 10 коммитов, слиять коммиты в 2 (2 способа) и залить на гитхаб</a:t>
            </a:r>
            <a:endParaRPr lang="en-US"/>
          </a:p>
        </p:txBody>
      </p:sp>
      <p:pic>
        <p:nvPicPr>
          <p:cNvPr id="3" name="Picture 2" descr="0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09093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47244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33591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50419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5120" y="356870"/>
            <a:ext cx="11414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2) </a:t>
            </a:r>
            <a:r>
              <a:rPr lang="en-US"/>
              <a:t>Привести примеры отличия git fetch vs git pull.</a:t>
            </a:r>
            <a:endParaRPr lang="en-US"/>
          </a:p>
          <a:p>
            <a:endParaRPr lang="en-US"/>
          </a:p>
          <a:p>
            <a:r>
              <a:rPr lang="" altLang="en-US"/>
              <a:t>Fetch скачивает данные из удаленного репозитория, а pull скачивает и объединяет.</a:t>
            </a:r>
            <a:endParaRPr lang="" altLang="en-US"/>
          </a:p>
        </p:txBody>
      </p:sp>
      <p:pic>
        <p:nvPicPr>
          <p:cNvPr id="3" name="Picture 2" descr="0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44907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58801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2415" y="262255"/>
            <a:ext cx="1171956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/>
              <a:t>3) </a:t>
            </a:r>
            <a:r>
              <a:rPr lang="en-US"/>
              <a:t>Посмотреть команды rebase, рассказать отличия от merge. Привести примеры на практике.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" altLang="en-US"/>
              <a:t>При merge создается объединенный коммит из последних самых новых объединяемых</a:t>
            </a:r>
            <a:endParaRPr lang="" altLang="en-US"/>
          </a:p>
          <a:p>
            <a:pPr algn="l"/>
            <a:r>
              <a:rPr lang="" altLang="en-US"/>
              <a:t> коммитов веток.</a:t>
            </a:r>
            <a:endParaRPr lang="" altLang="en-US"/>
          </a:p>
          <a:p>
            <a:pPr algn="l"/>
            <a:r>
              <a:rPr lang="" altLang="en-US"/>
              <a:t>При rebase коммиты объединяемых веток объединяются поочередно с момента  </a:t>
            </a:r>
            <a:endParaRPr lang="" altLang="en-US"/>
          </a:p>
          <a:p>
            <a:pPr algn="l"/>
            <a:r>
              <a:rPr lang="" altLang="en-US"/>
              <a:t>разветвления веток создавая историю новых коммитов.</a:t>
            </a:r>
            <a:endParaRPr lang="" altLang="en-US"/>
          </a:p>
        </p:txBody>
      </p:sp>
      <p:pic>
        <p:nvPicPr>
          <p:cNvPr id="3" name="Picture 2" descr="0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2184400"/>
            <a:ext cx="10057765" cy="4354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60896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546100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0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346075"/>
            <a:ext cx="10057765" cy="565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Presentation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Standard Symbols PS</vt:lpstr>
      <vt:lpstr>Gubbi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cos</dc:creator>
  <cp:lastModifiedBy>cos</cp:lastModifiedBy>
  <cp:revision>7</cp:revision>
  <dcterms:created xsi:type="dcterms:W3CDTF">2021-11-09T15:48:06Z</dcterms:created>
  <dcterms:modified xsi:type="dcterms:W3CDTF">2021-11-09T15:48:06Z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