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4d29bc-0fec-461e-bec9-65599d03c2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71"/>
            <p14:sldId id="272"/>
            <p14:sldId id="273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88010" y="591820"/>
            <a:ext cx="1100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1) Развернуть локальный репозиторий</a:t>
            </a:r>
            <a:endParaRPr lang="en-US"/>
          </a:p>
          <a:p>
            <a:r>
              <a:rPr lang="en-US"/>
              <a:t>2) Подключить к нему остальные машины для стягивания пакетов</a:t>
            </a:r>
            <a:endParaRPr lang="en-US"/>
          </a:p>
        </p:txBody>
      </p:sp>
      <p:pic>
        <p:nvPicPr>
          <p:cNvPr id="6" name="Picture 5" descr="Screenshot from 2021-10-24 14-48-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236980"/>
            <a:ext cx="9443085" cy="5311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96850"/>
            <a:ext cx="11491595" cy="6464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0-47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361440"/>
            <a:ext cx="9171940" cy="5158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6865" y="305435"/>
            <a:ext cx="11557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4) </a:t>
            </a:r>
            <a:r>
              <a:rPr lang="en-US"/>
              <a:t>Настроить SSH прокси с хостовой машины ко второй (все настройки в Vagrantfile хранятся)</a:t>
            </a:r>
            <a:endParaRPr lang="en-US"/>
          </a:p>
          <a:p>
            <a:r>
              <a:rPr lang="en-US"/>
              <a:t>9) Настроить config file в директории .ssh(создать алиасы для команды из пункта 3)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0-47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30543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7-08-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748665"/>
            <a:ext cx="10057765" cy="56572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7660" y="119380"/>
            <a:ext cx="1162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5) Установить ntp сервер</a:t>
            </a:r>
            <a:endParaRPr lang="en-US"/>
          </a:p>
          <a:p>
            <a:r>
              <a:rPr lang="en-US"/>
              <a:t>6) Подключить к нему 2-ую виртуальную машину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5 00-58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34861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5 01-02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848360"/>
            <a:ext cx="10057765" cy="56572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3360" y="177165"/>
            <a:ext cx="1170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7) Настроить синхронизацию времени раз в 5 минут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2450" y="537845"/>
            <a:ext cx="106578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8) Отличия команды init 6 от reboot</a:t>
            </a:r>
            <a:endParaRPr lang="en-US"/>
          </a:p>
          <a:p>
            <a:endParaRPr lang="en-US"/>
          </a:p>
          <a:p>
            <a:r>
              <a:rPr lang="" altLang="en-US"/>
              <a:t>init 6 - переход на другой уровень выполнения ОС</a:t>
            </a:r>
            <a:endParaRPr lang="" altLang="en-US"/>
          </a:p>
          <a:p>
            <a:r>
              <a:rPr lang="" altLang="en-US"/>
              <a:t>reboot - утилита более высокого уровня, вызывающая в итоге init 6, но с предварительным оповещением пользователей</a:t>
            </a:r>
            <a:endParaRPr lang="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85140" y="2292350"/>
            <a:ext cx="11334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10) Отличие Apt add repository vs echo source list команд(если есть)</a:t>
            </a:r>
            <a:endParaRPr lang="en-US"/>
          </a:p>
          <a:p>
            <a:endParaRPr lang="en-US"/>
          </a:p>
          <a:p>
            <a:r>
              <a:rPr lang="" altLang="en-US"/>
              <a:t>apt - специальная утилита для работы с репозиториями, add помимо ссылки на репозиторий добавляет дополнительную информацию о внесенном репозитоиии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1-10-24 14-49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43434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4-51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37655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5-18-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0071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5-20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46291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15-20-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47688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23-36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60007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0-24 23-45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60071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vm-achines stat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092835"/>
            <a:ext cx="9800590" cy="55124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3385" y="320040"/>
            <a:ext cx="11134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3) </a:t>
            </a:r>
            <a:r>
              <a:rPr lang="en-US"/>
              <a:t>Поднять через vagrant 2 виртуальные машины - 1 в публичной сети(с интернетом и доступом к частной ), вторая в частной(без взаимодействия с хостом и интернетом)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Presentation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11</cp:revision>
  <dcterms:created xsi:type="dcterms:W3CDTF">2021-10-26T03:58:53Z</dcterms:created>
  <dcterms:modified xsi:type="dcterms:W3CDTF">2021-10-26T03:58:53Z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