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35280" y="309880"/>
            <a:ext cx="1140460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Task1</a:t>
            </a:r>
            <a:endParaRPr lang="en-US" sz="1200"/>
          </a:p>
          <a:p>
            <a:r>
              <a:rPr lang="en-US" sz="1200"/>
              <a:t>Изменить историю коммитов</a:t>
            </a:r>
            <a:endParaRPr lang="en-US" sz="1200"/>
          </a:p>
          <a:p>
            <a:r>
              <a:rPr lang="en-US" sz="1200"/>
              <a:t>Вы работаете над фиксом, но поступает задание на фикс бага в приложении. Поскольку ваше задание еще не готово,</a:t>
            </a:r>
            <a:endParaRPr lang="en-US" sz="1200"/>
          </a:p>
          <a:p>
            <a:r>
              <a:rPr lang="en-US" sz="1200"/>
              <a:t>вы решаете вернуться к началу и сделать баг фикс.</a:t>
            </a:r>
            <a:endParaRPr lang="en-US" sz="1200"/>
          </a:p>
          <a:p>
            <a:endParaRPr lang="en-US" sz="1200"/>
          </a:p>
          <a:p>
            <a:r>
              <a:rPr lang="en-US" sz="1200"/>
              <a:t>Ваш репозиторий выглядит таким образом: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    HEAD</a:t>
            </a:r>
            <a:endParaRPr lang="en-US" sz="1200"/>
          </a:p>
          <a:p>
            <a:r>
              <a:rPr lang="en-US" sz="1200"/>
              <a:t>             |</a:t>
            </a:r>
            <a:endParaRPr lang="en-US" sz="1200"/>
          </a:p>
          <a:p>
            <a:r>
              <a:rPr lang="en-US" sz="1200"/>
              <a:t>    change-branch-history</a:t>
            </a:r>
            <a:endParaRPr lang="en-US" sz="1200"/>
          </a:p>
          <a:p>
            <a:r>
              <a:rPr lang="en-US" sz="1200"/>
              <a:t>             |</a:t>
            </a:r>
            <a:endParaRPr lang="en-US" sz="1200"/>
          </a:p>
          <a:p>
            <a:r>
              <a:rPr lang="en-US" sz="1200"/>
              <a:t>    A &lt;----- B</a:t>
            </a:r>
            <a:endParaRPr lang="en-US" sz="1200"/>
          </a:p>
          <a:p>
            <a:r>
              <a:rPr lang="en-US" sz="1200"/>
              <a:t>     \</a:t>
            </a:r>
            <a:endParaRPr lang="en-US" sz="1200"/>
          </a:p>
          <a:p>
            <a:r>
              <a:rPr lang="en-US" sz="1200"/>
              <a:t>      \----- C</a:t>
            </a:r>
            <a:endParaRPr lang="en-US" sz="1200"/>
          </a:p>
          <a:p>
            <a:r>
              <a:rPr lang="en-US" sz="1200"/>
              <a:t>             |</a:t>
            </a:r>
            <a:endParaRPr lang="en-US" sz="1200"/>
          </a:p>
          <a:p>
            <a:r>
              <a:rPr lang="en-US" sz="1200"/>
              <a:t>         hot-bugfix</a:t>
            </a:r>
            <a:endParaRPr lang="en-US" sz="1200"/>
          </a:p>
          <a:p>
            <a:r>
              <a:rPr lang="en-US" sz="1200"/>
              <a:t>         </a:t>
            </a:r>
            <a:endParaRPr lang="en-US" sz="1200"/>
          </a:p>
          <a:p>
            <a:r>
              <a:rPr lang="en-US" sz="1200"/>
              <a:t>Далее, вы осознаете, что баг важен и вы хотите продолжить работу с уже фиксом этого бага.</a:t>
            </a:r>
            <a:endParaRPr lang="en-US" sz="1200"/>
          </a:p>
          <a:p>
            <a:r>
              <a:rPr lang="en-US" sz="1200"/>
              <a:t>И ваш репозиторий будет выглядить таким образом.        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             HEAD</a:t>
            </a:r>
            <a:endParaRPr lang="en-US" sz="1200"/>
          </a:p>
          <a:p>
            <a:r>
              <a:rPr lang="en-US" sz="1200"/>
              <a:t>                      |</a:t>
            </a:r>
            <a:endParaRPr lang="en-US" sz="1200"/>
          </a:p>
          <a:p>
            <a:r>
              <a:rPr lang="en-US" sz="1200"/>
              <a:t>             change-branch-history</a:t>
            </a:r>
            <a:endParaRPr lang="en-US" sz="1200"/>
          </a:p>
          <a:p>
            <a:r>
              <a:rPr lang="en-US" sz="1200"/>
              <a:t>                      |</a:t>
            </a:r>
            <a:endParaRPr lang="en-US" sz="1200"/>
          </a:p>
          <a:p>
            <a:r>
              <a:rPr lang="en-US" sz="1200"/>
              <a:t>    A &lt;----- C &lt;----- B</a:t>
            </a:r>
            <a:endParaRPr lang="en-US" sz="1200"/>
          </a:p>
          <a:p>
            <a:r>
              <a:rPr lang="en-US" sz="1200"/>
              <a:t>             |</a:t>
            </a:r>
            <a:endParaRPr lang="en-US" sz="1200"/>
          </a:p>
          <a:p>
            <a:r>
              <a:rPr lang="en-US" sz="1200"/>
              <a:t>         hot-bugfix</a:t>
            </a:r>
            <a:endParaRPr lang="en-US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03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675" y="786765"/>
            <a:ext cx="10057765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03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605" y="482600"/>
            <a:ext cx="10057765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56235" y="304165"/>
            <a:ext cx="114363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Task4</a:t>
            </a:r>
            <a:endParaRPr lang="en-US" sz="1200"/>
          </a:p>
          <a:p>
            <a:r>
              <a:rPr lang="en-US" sz="1200"/>
              <a:t>Вы работали над фичей и создали два коммита с маленькими изменениями. Вы не хотите засорять историю и хотите сделать только один коммит, который включает два данных изменения.</a:t>
            </a:r>
            <a:endParaRPr lang="en-US" sz="1200"/>
          </a:p>
          <a:p>
            <a:r>
              <a:rPr lang="en-US" sz="1200"/>
              <a:t>Сэмулируйте ситуацию.</a:t>
            </a:r>
            <a:endParaRPr lang="en-US" sz="1200"/>
          </a:p>
        </p:txBody>
      </p:sp>
      <p:pic>
        <p:nvPicPr>
          <p:cNvPr id="3" name="Picture 2" descr="04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100" y="1332865"/>
            <a:ext cx="10057765" cy="49853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04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080" y="482600"/>
            <a:ext cx="10057765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04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400" y="514350"/>
            <a:ext cx="10057765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01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405" y="1565910"/>
            <a:ext cx="8682990" cy="488378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8330" y="388620"/>
            <a:ext cx="11057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Ветка GitTest как основная, от нее создана ветка fixBranch для текущего фикса, и позднее ветка hotfixBranch для загрытия бага</a:t>
            </a:r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01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285" y="1297940"/>
            <a:ext cx="10057765" cy="495998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81965" y="251460"/>
            <a:ext cx="10995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После закрытия бага объяединяем ветку </a:t>
            </a:r>
            <a:r>
              <a:rPr lang="en-US" altLang="en-US">
                <a:sym typeface="+mn-ea"/>
              </a:rPr>
              <a:t>hotfixBranch </a:t>
            </a:r>
            <a:r>
              <a:rPr lang="" altLang="en-US">
                <a:sym typeface="+mn-ea"/>
              </a:rPr>
              <a:t>с основной </a:t>
            </a:r>
            <a:r>
              <a:rPr lang="en-US" altLang="en-US">
                <a:sym typeface="+mn-ea"/>
              </a:rPr>
              <a:t>GitTest</a:t>
            </a:r>
            <a:r>
              <a:rPr lang="" altLang="en-US">
                <a:sym typeface="+mn-ea"/>
              </a:rPr>
              <a:t> </a:t>
            </a:r>
            <a:endParaRPr lang="" altLang="en-US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01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75" y="876935"/>
            <a:ext cx="10057765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01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315" y="1452245"/>
            <a:ext cx="10057765" cy="506920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29895" y="241300"/>
            <a:ext cx="11068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Удаляем ненужную ветку  hot</a:t>
            </a:r>
            <a:r>
              <a:rPr lang="en-US" altLang="en-US">
                <a:sym typeface="+mn-ea"/>
              </a:rPr>
              <a:t>fixBranch </a:t>
            </a:r>
            <a:r>
              <a:rPr lang="" altLang="en-US"/>
              <a:t>и переключаемя снова на fixBranch</a:t>
            </a:r>
            <a:endParaRPr lang="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72415" y="294005"/>
            <a:ext cx="109924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/>
              <a:t>Task2</a:t>
            </a:r>
            <a:endParaRPr lang="en-US" sz="1200"/>
          </a:p>
          <a:p>
            <a:pPr algn="l"/>
            <a:r>
              <a:rPr lang="en-US" sz="1200"/>
              <a:t>Вы должны были закончить вашу работу неделю назад. Но, так как были более важные таски, вы закоммитили фичу только сейчас.</a:t>
            </a:r>
            <a:endParaRPr lang="en-US" sz="1200"/>
          </a:p>
          <a:p>
            <a:pPr algn="l"/>
            <a:endParaRPr lang="en-US" sz="1200"/>
          </a:p>
          <a:p>
            <a:pPr algn="l"/>
            <a:r>
              <a:rPr lang="en-US" sz="1200"/>
              <a:t>Так, как вы эксперт в гите - измените дату последнего коммита. Сделайте, чтобы он был закоммичен 10 лет назад в 2010.</a:t>
            </a:r>
            <a:endParaRPr lang="en-US" sz="1200"/>
          </a:p>
        </p:txBody>
      </p:sp>
      <p:pic>
        <p:nvPicPr>
          <p:cNvPr id="3" name="Picture 2" descr="02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580" y="1249045"/>
            <a:ext cx="10057765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02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060" y="493395"/>
            <a:ext cx="10057765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35280" y="283210"/>
            <a:ext cx="112890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200"/>
              <a:t>T</a:t>
            </a:r>
            <a:r>
              <a:rPr lang="en-US" sz="1200"/>
              <a:t>ask3</a:t>
            </a:r>
            <a:endParaRPr lang="en-US" sz="1200"/>
          </a:p>
          <a:p>
            <a:r>
              <a:rPr lang="en-US" sz="1200"/>
              <a:t>Пока вы работали над проектом вы увидели, что написали вместо Hello - ello в коммите и в файле.</a:t>
            </a:r>
            <a:endParaRPr lang="en-US" sz="1200"/>
          </a:p>
          <a:p>
            <a:endParaRPr lang="en-US" sz="1200"/>
          </a:p>
          <a:p>
            <a:r>
              <a:rPr lang="en-US" sz="1200"/>
              <a:t>Но вы заметили поздно и сделали еще один коммит.</a:t>
            </a:r>
            <a:endParaRPr lang="en-US" sz="1200"/>
          </a:p>
          <a:p>
            <a:endParaRPr lang="en-US" sz="1200"/>
          </a:p>
          <a:p>
            <a:r>
              <a:rPr lang="en-US" sz="1200"/>
              <a:t>git commit --amend уже не помогает</a:t>
            </a:r>
            <a:endParaRPr lang="en-US" sz="1200"/>
          </a:p>
          <a:p>
            <a:endParaRPr lang="en-US" sz="1200"/>
          </a:p>
          <a:p>
            <a:r>
              <a:rPr lang="en-US" sz="1200"/>
              <a:t>Исправьте ошибку в истории коммитов. И ошибку в файле.</a:t>
            </a:r>
            <a:endParaRPr lang="en-US" sz="1200"/>
          </a:p>
        </p:txBody>
      </p:sp>
      <p:pic>
        <p:nvPicPr>
          <p:cNvPr id="3" name="Picture 2" descr="03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830" y="2078990"/>
            <a:ext cx="10057765" cy="44183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0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600710"/>
            <a:ext cx="10057765" cy="56572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1625</Words>
  <Application>WPS Presentation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/>
      <vt:lpstr>Arial Unicode MS</vt:lpstr>
      <vt:lpstr>Calibri Light</vt:lpstr>
      <vt:lpstr>DejaVu Sans</vt:lpstr>
      <vt:lpstr>Calibri</vt:lpstr>
      <vt:lpstr>微软雅黑</vt:lpstr>
      <vt:lpstr>Droid Sans Fallback</vt:lpstr>
      <vt:lpstr>Standard Symbols PS</vt:lpstr>
      <vt:lpstr>Gubbi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cos</dc:creator>
  <cp:lastModifiedBy>cos</cp:lastModifiedBy>
  <cp:revision>7</cp:revision>
  <dcterms:created xsi:type="dcterms:W3CDTF">2021-11-07T17:46:02Z</dcterms:created>
  <dcterms:modified xsi:type="dcterms:W3CDTF">2021-11-07T17:46:02Z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