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5115" y="312420"/>
            <a:ext cx="1149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1) Отобразить все процессы в системе.</a:t>
            </a:r>
            <a:endParaRPr lang="en-US"/>
          </a:p>
        </p:txBody>
      </p:sp>
      <p:pic>
        <p:nvPicPr>
          <p:cNvPr id="5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85661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7.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49149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70510" y="219710"/>
            <a:ext cx="1164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2) Отобразить процессы только своего пользователя.</a:t>
            </a:r>
            <a:endParaRPr 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82042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6210" y="291465"/>
            <a:ext cx="11791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3) Запустить диспетчер задач top в фоновом режиме.</a:t>
            </a:r>
            <a:endParaRPr lang="en-US"/>
          </a:p>
          <a:p>
            <a:r>
              <a:rPr lang="en-US"/>
              <a:t>4) Остановить диспетчер задач, запущенный в фоновом режиме.</a:t>
            </a:r>
            <a:endParaRPr lang="en-US"/>
          </a:p>
        </p:txBody>
      </p:sp>
      <p:pic>
        <p:nvPicPr>
          <p:cNvPr id="4" name="Picture 3" descr="4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93662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4.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49149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2240" y="191135"/>
            <a:ext cx="1186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5) Остановить все запущенные процессы активного в данный момент пользователя.</a:t>
            </a:r>
            <a:endParaRPr lang="en-US"/>
          </a:p>
        </p:txBody>
      </p:sp>
      <p:pic>
        <p:nvPicPr>
          <p:cNvPr id="3" name="Picture 2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76327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2240" y="205740"/>
            <a:ext cx="11891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6) Запустить процесс трассировки до google.com и свернуть его в отдельный screen.</a:t>
            </a:r>
            <a:endParaRPr lang="en-US"/>
          </a:p>
        </p:txBody>
      </p:sp>
      <p:pic>
        <p:nvPicPr>
          <p:cNvPr id="3" name="Picture 2" descr="6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.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47688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3360" y="248285"/>
            <a:ext cx="1152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7) написать свой сервис под управлением systemd</a:t>
            </a:r>
            <a:endParaRPr lang="en-US"/>
          </a:p>
        </p:txBody>
      </p:sp>
      <p:pic>
        <p:nvPicPr>
          <p:cNvPr id="3" name="Picture 2" descr="7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86360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7.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53403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WPS Presentation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cos</dc:creator>
  <cp:lastModifiedBy>cos</cp:lastModifiedBy>
  <cp:revision>1</cp:revision>
  <dcterms:created xsi:type="dcterms:W3CDTF">2021-11-01T22:31:29Z</dcterms:created>
  <dcterms:modified xsi:type="dcterms:W3CDTF">2021-11-01T22:31:29Z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