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1480" y="250190"/>
            <a:ext cx="1133475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1)Сравнить виртуализацию и контейнеризацию</a:t>
            </a:r>
            <a:endParaRPr lang="" altLang="en-US"/>
          </a:p>
          <a:p>
            <a:r>
              <a:rPr lang="" altLang="en-US"/>
              <a:t>- плюс/минусы каждого из вариантов</a:t>
            </a:r>
            <a:endParaRPr lang="" altLang="en-US"/>
          </a:p>
          <a:p>
            <a:r>
              <a:rPr lang="" altLang="en-US"/>
              <a:t>- разобраться в отличии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   При виртуализации эмулируется работа полноценной физической машины и ОС. Ресурсы для работы виртуальной машины распределяются гипервизором и являются компонентами непосредственно физической машины. Таким образом достигается и изоляция виртуальных машин - для каждой свои отдельные ресурсы.</a:t>
            </a:r>
            <a:endParaRPr lang="" altLang="en-US"/>
          </a:p>
          <a:p>
            <a:r>
              <a:rPr lang="" altLang="en-US"/>
              <a:t>   Плюсы - утилизация ресурсов физической машины.</a:t>
            </a:r>
            <a:endParaRPr lang="" altLang="en-US"/>
          </a:p>
          <a:p>
            <a:r>
              <a:rPr lang="" altLang="en-US"/>
              <a:t>   Минусы - тяжеловесность системы.</a:t>
            </a:r>
            <a:endParaRPr lang="" altLang="en-US"/>
          </a:p>
          <a:p>
            <a:r>
              <a:rPr lang="" altLang="en-US"/>
              <a:t>   Спорно - полная изоляция.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   При контейнеризации используются ресурсы не самой физической машины а ОС на которой работает ПО для контейнеризации, так же для изоляции контейнеров используются средства ОС - адресные пространства и пространства имен. Для создания контейнера также используются образы ОС, но исходя из применения “один контейнер - одно приложение” образы используются облегченнные либо модернизированные специально для контейнеров.</a:t>
            </a:r>
            <a:endParaRPr lang="" altLang="en-US"/>
          </a:p>
          <a:p>
            <a:r>
              <a:rPr lang="" altLang="en-US"/>
              <a:t>   </a:t>
            </a:r>
            <a:r>
              <a:rPr lang="en-US" altLang="en-US">
                <a:sym typeface="+mn-ea"/>
              </a:rPr>
              <a:t>Плюсы - </a:t>
            </a:r>
            <a:r>
              <a:rPr lang="" altLang="en-US">
                <a:sym typeface="+mn-ea"/>
              </a:rPr>
              <a:t>легковесность, скорость работы; стандартизация и переносимость в другие или новые\сторонние среды.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   Минусы - </a:t>
            </a:r>
            <a:r>
              <a:rPr lang="" altLang="en-US">
                <a:sym typeface="+mn-ea"/>
              </a:rPr>
              <a:t>ограничения по применяемости в ОС из-за технологии с привязкой к ядру</a:t>
            </a:r>
            <a:r>
              <a:rPr lang="en-US" altLang="en-US">
                <a:sym typeface="+mn-ea"/>
              </a:rPr>
              <a:t>.</a:t>
            </a:r>
            <a:endParaRPr lang="en-US" altLang="en-US"/>
          </a:p>
          <a:p>
            <a:r>
              <a:rPr lang="en-US" altLang="en-US">
                <a:sym typeface="+mn-ea"/>
              </a:rPr>
              <a:t>  </a:t>
            </a:r>
            <a:endParaRPr lang="" altLang="en-US"/>
          </a:p>
          <a:p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WPS Presentation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Standard Symbols PS</vt:lpstr>
      <vt:lpstr>Gubbi</vt:lpstr>
      <vt:lpstr>Phetsarath OT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cos</dc:creator>
  <cp:lastModifiedBy>cos</cp:lastModifiedBy>
  <cp:revision>8</cp:revision>
  <dcterms:created xsi:type="dcterms:W3CDTF">2021-11-20T13:15:41Z</dcterms:created>
  <dcterms:modified xsi:type="dcterms:W3CDTF">2021-11-20T13:15:41Z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