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9390" y="398145"/>
            <a:ext cx="11777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1) Ваша задача - создать проект с кодом, добавить туда файлы со след. расширениями:</a:t>
            </a:r>
            <a:endParaRPr lang="en-US"/>
          </a:p>
          <a:p>
            <a:r>
              <a:rPr lang="en-US"/>
              <a:t>  * all files with exe extension</a:t>
            </a:r>
            <a:endParaRPr lang="en-US"/>
          </a:p>
          <a:p>
            <a:r>
              <a:rPr lang="en-US"/>
              <a:t> * all files with o extension</a:t>
            </a:r>
            <a:endParaRPr lang="en-US"/>
          </a:p>
          <a:p>
            <a:r>
              <a:rPr lang="en-US"/>
              <a:t> * all files with jar extension</a:t>
            </a:r>
            <a:endParaRPr lang="en-US"/>
          </a:p>
          <a:p>
            <a:r>
              <a:rPr lang="en-US"/>
              <a:t> * the whole libraries directory</a:t>
            </a:r>
            <a:endParaRPr lang="en-US"/>
          </a:p>
          <a:p>
            <a:r>
              <a:rPr lang="en-US"/>
              <a:t> Закоммитить код, исключая данные расширения файлов</a:t>
            </a:r>
            <a:endParaRPr lang="en-US"/>
          </a:p>
        </p:txBody>
      </p:sp>
      <p:pic>
        <p:nvPicPr>
          <p:cNvPr id="5" name="Picture 4" descr="0101 fil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2385060"/>
            <a:ext cx="10172065" cy="41636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695" y="51371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0102 gitign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" y="49149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2240" y="320040"/>
            <a:ext cx="117055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2) Изменить регистр букв в файле </a:t>
            </a:r>
            <a:endParaRPr lang="en-US"/>
          </a:p>
          <a:p>
            <a:r>
              <a:rPr lang="en-US"/>
              <a:t>Вы закоммитили File.txt, но осознали, что он должен быть file.txt</a:t>
            </a:r>
            <a:endParaRPr lang="en-US"/>
          </a:p>
          <a:p>
            <a:r>
              <a:rPr lang="en-US"/>
              <a:t>Изменить это.</a:t>
            </a:r>
            <a:endParaRPr lang="en-US"/>
          </a:p>
          <a:p>
            <a:r>
              <a:rPr lang="en-US"/>
              <a:t>Два варианта:</a:t>
            </a:r>
            <a:endParaRPr lang="en-US"/>
          </a:p>
          <a:p>
            <a:r>
              <a:rPr lang="en-US"/>
              <a:t>●      используя новый коммит</a:t>
            </a:r>
            <a:endParaRPr lang="en-US"/>
          </a:p>
          <a:p>
            <a:r>
              <a:rPr lang="en-US"/>
              <a:t>●      в старом коммите должен быть файл file.txt</a:t>
            </a:r>
            <a:endParaRPr lang="en-US"/>
          </a:p>
        </p:txBody>
      </p:sp>
      <p:pic>
        <p:nvPicPr>
          <p:cNvPr id="3" name="Picture 2" descr="0201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2334895"/>
            <a:ext cx="10057765" cy="4328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201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05" y="60007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202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60007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20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52578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202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46545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4325" y="294005"/>
            <a:ext cx="112890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4</a:t>
            </a:r>
            <a:r>
              <a:rPr lang="en-US"/>
              <a:t>) Закоммитить часть работы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r>
              <a:rPr lang="en-US"/>
              <a:t>Вы работаете на фиксом долгое время и сделали огромную работу. Вы хотите, чтобы ваша работа была закомичена двумя коммитами.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r>
              <a:rPr lang="en-US"/>
              <a:t>Но к сожалению, у вас все изменения в одном файле и вы не можете разбить на два файла (разделить).</a:t>
            </a:r>
            <a:endParaRPr lang="en-US"/>
          </a:p>
        </p:txBody>
      </p:sp>
      <p:pic>
        <p:nvPicPr>
          <p:cNvPr id="3" name="Picture 2" descr="0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2467610"/>
            <a:ext cx="10057765" cy="4124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4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5" y="46355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WPS Presentation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cos</dc:creator>
  <cp:lastModifiedBy>cos</cp:lastModifiedBy>
  <cp:revision>1</cp:revision>
  <dcterms:created xsi:type="dcterms:W3CDTF">2021-11-07T17:16:46Z</dcterms:created>
  <dcterms:modified xsi:type="dcterms:W3CDTF">2021-11-07T17:16:46Z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