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56895" y="467360"/>
            <a:ext cx="8126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1) Подключить второй хост с kvm через virtual machine manager, </a:t>
            </a:r>
            <a:endParaRPr lang="en-US"/>
          </a:p>
          <a:p>
            <a:pPr algn="l"/>
            <a:r>
              <a:rPr lang="en-US"/>
              <a:t>развернуть внутри нее виртуальную машину.</a:t>
            </a:r>
            <a:endParaRPr lang="en-US"/>
          </a:p>
        </p:txBody>
      </p:sp>
      <p:pic>
        <p:nvPicPr>
          <p:cNvPr id="5" name="Picture 4" descr="Screenshot from 2021-11-19 20-53-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1112520"/>
            <a:ext cx="9586595" cy="5392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21-11-19 20-54-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60071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56260" y="669925"/>
            <a:ext cx="83146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2) Можно ли запустить несколько процессов в одном контейнере. </a:t>
            </a:r>
            <a:endParaRPr lang="en-US"/>
          </a:p>
          <a:p>
            <a:pPr algn="l"/>
            <a:r>
              <a:rPr lang="en-US"/>
              <a:t>Если да - то как, и показать реализацию.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" altLang="en-US"/>
              <a:t>По лично не проверенным даным - можно.</a:t>
            </a:r>
            <a:endParaRPr lang="" altLang="en-US"/>
          </a:p>
        </p:txBody>
      </p:sp>
      <p:pic>
        <p:nvPicPr>
          <p:cNvPr id="4" name="Picture 3" descr="Screenshot from 2021-11-20 16-37-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5890" y="1958975"/>
            <a:ext cx="5885815" cy="4803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21-11-20 16-37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90" y="51879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Presentation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Standard Symbols PS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cos</dc:creator>
  <cp:lastModifiedBy>cos</cp:lastModifiedBy>
  <cp:revision>4</cp:revision>
  <dcterms:created xsi:type="dcterms:W3CDTF">2021-11-20T13:39:16Z</dcterms:created>
  <dcterms:modified xsi:type="dcterms:W3CDTF">2021-11-20T13:39:16Z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