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5280" y="383540"/>
            <a:ext cx="673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1) </a:t>
            </a:r>
            <a:r>
              <a:rPr lang="en-US"/>
              <a:t>Сделайте таблицу - уровень модели OSI - протокол</a:t>
            </a:r>
            <a:endParaRPr lang="en-US"/>
          </a:p>
        </p:txBody>
      </p:sp>
      <p:pic>
        <p:nvPicPr>
          <p:cNvPr id="7" name="Picture 6" descr="Screenshot from 2021-11-20 21-01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023620"/>
            <a:ext cx="5934075" cy="4260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0665" y="252095"/>
            <a:ext cx="117563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2) </a:t>
            </a:r>
            <a:r>
              <a:rPr lang="en-US"/>
              <a:t>Что такое preferences в директории /etc/apt/? </a:t>
            </a:r>
            <a:endParaRPr lang="en-US"/>
          </a:p>
          <a:p>
            <a:pPr algn="l"/>
            <a:r>
              <a:rPr lang="en-US"/>
              <a:t>Настроить приоритеты скачивания любых 2-3 пакетов?и показать в домашке.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" altLang="en-US"/>
              <a:t>Файл либо директория, служащая для приоритезации устанавливаемых пакетов приложений.</a:t>
            </a:r>
            <a:endParaRPr lang="en-US"/>
          </a:p>
          <a:p>
            <a:pPr algn="l"/>
            <a:endParaRPr lang="en-US"/>
          </a:p>
        </p:txBody>
      </p:sp>
      <p:pic>
        <p:nvPicPr>
          <p:cNvPr id="3" name="Picture 2" descr="Screenshot from 2021-11-21 00-18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1566545"/>
            <a:ext cx="1005776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from 2021-11-21 00-35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41529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8780" y="398780"/>
            <a:ext cx="104921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/>
              <a:t>3) </a:t>
            </a:r>
            <a:r>
              <a:rPr lang="en-US"/>
              <a:t> Какие есть типы гипервизоров? Описать их.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Существует два вида гипервизоров</a:t>
            </a:r>
            <a:r>
              <a:rPr lang="" altLang="en-US"/>
              <a:t>:</a:t>
            </a:r>
            <a:endParaRPr lang="" altLang="en-US"/>
          </a:p>
          <a:p>
            <a:pPr algn="l"/>
            <a:r>
              <a:rPr lang="" altLang="en-US"/>
              <a:t>- </a:t>
            </a:r>
            <a:r>
              <a:rPr lang="en-US"/>
              <a:t>Гипервизоры первого типа (сюда входят решения Hyper-V, KVM, ESXi) работают на аппаратном уровне без необходимости установки какой-либо ОС. </a:t>
            </a:r>
            <a:endParaRPr lang="en-US"/>
          </a:p>
          <a:p>
            <a:pPr algn="l"/>
            <a:r>
              <a:rPr lang="" altLang="en-US"/>
              <a:t>- </a:t>
            </a:r>
            <a:r>
              <a:rPr lang="en-US"/>
              <a:t>Гипервизор</a:t>
            </a:r>
            <a:r>
              <a:rPr lang="" altLang="en-US"/>
              <a:t>ы</a:t>
            </a:r>
            <a:r>
              <a:rPr lang="en-US"/>
              <a:t> второго типа (VMware Workstation, Oracle Virtual Box) </a:t>
            </a:r>
            <a:r>
              <a:rPr lang="" altLang="en-US"/>
              <a:t>работают в предустановленой </a:t>
            </a:r>
            <a:r>
              <a:rPr lang="en-US"/>
              <a:t>ОС </a:t>
            </a:r>
            <a:r>
              <a:rPr lang="" altLang="en-US"/>
              <a:t>которая необходима для </a:t>
            </a:r>
            <a:r>
              <a:rPr lang="en-US"/>
              <a:t>доступа монитора виртуальных машин к аппаратным ресурсам хоста.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3715" y="3412490"/>
            <a:ext cx="709295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4) </a:t>
            </a:r>
            <a:r>
              <a:rPr lang="en-US"/>
              <a:t>На каком уровне работает прокси сервер модели OSI?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" altLang="en-US"/>
              <a:t>HTTP, HTTPS-proxy - работают на 7м уровне OSI</a:t>
            </a:r>
            <a:endParaRPr lang="" altLang="en-US"/>
          </a:p>
          <a:p>
            <a:pPr algn="l"/>
            <a:r>
              <a:rPr lang="" altLang="en-US"/>
              <a:t>SOCKS4/5-proxy - аботают на 4м уровне OSI (TCP,UDP)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Presentation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Gubbi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12</cp:revision>
  <dcterms:created xsi:type="dcterms:W3CDTF">2021-11-20T21:35:36Z</dcterms:created>
  <dcterms:modified xsi:type="dcterms:W3CDTF">2021-11-20T21:35:36Z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