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3" r:id="rId6"/>
    <p:sldId id="275" r:id="rId7"/>
    <p:sldId id="260" r:id="rId8"/>
    <p:sldId id="261" r:id="rId9"/>
    <p:sldId id="262" r:id="rId10"/>
    <p:sldId id="273" r:id="rId11"/>
    <p:sldId id="264" r:id="rId12"/>
    <p:sldId id="265" r:id="rId13"/>
    <p:sldId id="266" r:id="rId14"/>
    <p:sldId id="267" r:id="rId15"/>
    <p:sldId id="274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32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6.xml"/><Relationship Id="rId3" Type="http://schemas.openxmlformats.org/officeDocument/2006/relationships/slide" Target="slides/slide3.xml"/><Relationship Id="rId7" Type="http://schemas.openxmlformats.org/officeDocument/2006/relationships/slide" Target="slides/slide8.xml"/><Relationship Id="rId12" Type="http://schemas.openxmlformats.org/officeDocument/2006/relationships/slide" Target="slides/slide14.xml"/><Relationship Id="rId17" Type="http://schemas.openxmlformats.org/officeDocument/2006/relationships/slide" Target="slides/slide20.xml"/><Relationship Id="rId2" Type="http://schemas.openxmlformats.org/officeDocument/2006/relationships/slide" Target="slides/slide2.xml"/><Relationship Id="rId16" Type="http://schemas.openxmlformats.org/officeDocument/2006/relationships/slide" Target="slides/slide19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3.xml"/><Relationship Id="rId5" Type="http://schemas.openxmlformats.org/officeDocument/2006/relationships/slide" Target="slides/slide5.xml"/><Relationship Id="rId15" Type="http://schemas.openxmlformats.org/officeDocument/2006/relationships/slide" Target="slides/slide18.xml"/><Relationship Id="rId10" Type="http://schemas.openxmlformats.org/officeDocument/2006/relationships/slide" Target="slides/slide12.xml"/><Relationship Id="rId4" Type="http://schemas.openxmlformats.org/officeDocument/2006/relationships/slide" Target="slides/slide4.xml"/><Relationship Id="rId9" Type="http://schemas.openxmlformats.org/officeDocument/2006/relationships/slide" Target="slides/slide11.xml"/><Relationship Id="rId14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0D22-761D-47B4-96C6-3B8A05C1C518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BE09F-8EC6-4046-A081-2E7192ADCA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65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7195-B8AC-4363-AE67-0A02C80F1DEF}" type="datetime1">
              <a:rPr lang="de-DE" smtClean="0"/>
              <a:t>25.03.2019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43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768-6971-4CDF-952A-2C644157107A}" type="datetime1">
              <a:rPr lang="de-DE" smtClean="0"/>
              <a:t>25.03.2019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49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5CD3-C957-40EE-8581-04199B1A05F5}" type="datetime1">
              <a:rPr lang="de-DE" smtClean="0"/>
              <a:t>25.03.2019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7390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29-368A-4D0A-8053-DF90F20A4DDF}" type="datetime1">
              <a:rPr lang="de-DE" smtClean="0"/>
              <a:t>25.03.2019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34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48E9-B8BE-49BC-A51A-00010E62722D}" type="datetime1">
              <a:rPr lang="de-DE" smtClean="0"/>
              <a:t>25.03.2019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A280-7A14-4D93-9472-E00DCBEC93CA}" type="datetime1">
              <a:rPr lang="de-DE" smtClean="0"/>
              <a:t>25.03.2019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576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4DBA-C2CF-4330-8E7C-1387E981FAB8}" type="datetime1">
              <a:rPr lang="de-DE" smtClean="0"/>
              <a:t>25.03.2019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89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FCDF-4799-451A-B98C-32124CA16A0B}" type="datetime1">
              <a:rPr lang="de-DE" smtClean="0"/>
              <a:t>25.03.2019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18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C4D8-7E28-4C58-A844-75F7800ADECA}" type="datetime1">
              <a:rPr lang="de-DE" smtClean="0"/>
              <a:t>25.03.2019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04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89B6-CD17-448D-B92E-EFED0AE710CE}" type="datetime1">
              <a:rPr lang="de-DE" smtClean="0"/>
              <a:t>25.03.2019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39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E547-15BE-4501-909D-1979635957D0}" type="datetime1">
              <a:rPr lang="de-DE" smtClean="0"/>
              <a:t>25.03.2019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4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D101-E480-4359-8B31-09F78292C757}" type="datetime1">
              <a:rPr lang="de-DE" smtClean="0"/>
              <a:t>25.03.2019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99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F794-54B2-46F0-863D-773499F123B3}" type="datetime1">
              <a:rPr lang="de-DE" smtClean="0"/>
              <a:t>25.03.2019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7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7087-554C-47E2-AA37-1F6F545F2660}" type="datetime1">
              <a:rPr lang="de-DE" smtClean="0"/>
              <a:t>25.03.2019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63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AC97-EE11-475C-A10F-FCD5C66322CA}" type="datetime1">
              <a:rPr lang="de-DE" smtClean="0"/>
              <a:t>25.03.2019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26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8EBA-94D5-4C45-A42B-235F485F2CA6}" type="datetime1">
              <a:rPr lang="de-DE" smtClean="0"/>
              <a:t>25.03.2019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24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66DD3-8F36-4E7B-9E28-817D7E3C7B45}" type="datetime1">
              <a:rPr lang="de-DE" smtClean="0"/>
              <a:t>25.03.2019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A1B2E7-2C26-4A6B-8E23-B1B90AF30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40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95579-18E3-448A-B279-7E16022B5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IT-Systeme Netzwerke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3BA377-EB8F-4402-AC7C-1D6A4C276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Ausstattung einer Arztpraxis </a:t>
            </a:r>
          </a:p>
        </p:txBody>
      </p:sp>
    </p:spTree>
    <p:extLst>
      <p:ext uri="{BB962C8B-B14F-4D97-AF65-F5344CB8AC3E}">
        <p14:creationId xmlns:p14="http://schemas.microsoft.com/office/powerpoint/2010/main" val="1954392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74690-A875-497C-BB61-E4B07B6A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213829-0E5D-4E18-8B7F-9734ED43D1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F55951-FF47-48B3-9EB5-123BDA832A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CB4F05-961A-4A36-BE04-8475F1C4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D6DB08-794E-444A-8A31-DAD9CDE7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41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AE610-C755-4F9F-854F-BF7CD9FE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Server Schrank – DS6612-DOUBLE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2976C05-7DA0-448A-9046-41154AAED4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796871"/>
            <a:ext cx="4183062" cy="2608870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1C9E5E-F9E6-4B3A-8AA1-78B8AF5FE9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600 x 600 x 635</a:t>
            </a:r>
          </a:p>
          <a:p>
            <a:r>
              <a:rPr lang="de-DE" dirty="0"/>
              <a:t>Abschließbare Tür</a:t>
            </a:r>
          </a:p>
          <a:p>
            <a:r>
              <a:rPr lang="de-DE" dirty="0"/>
              <a:t>Vorbereitung für aktive Kühlung</a:t>
            </a:r>
          </a:p>
          <a:p>
            <a:r>
              <a:rPr lang="de-DE" dirty="0"/>
              <a:t>Lüfter leicht installierbar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B8CC72-2944-42AD-8F79-A4AAF0F4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60930F-24DB-4C3C-8B10-6CCAB280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77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C5FDE-7F82-4A1E-8939-E85AAFBC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Server – </a:t>
            </a:r>
            <a:r>
              <a:rPr lang="de-DE" dirty="0" err="1"/>
              <a:t>Synology</a:t>
            </a:r>
            <a:r>
              <a:rPr lang="de-DE" dirty="0"/>
              <a:t> </a:t>
            </a:r>
            <a:r>
              <a:rPr lang="de-DE" dirty="0" err="1"/>
              <a:t>DiskStation</a:t>
            </a:r>
            <a:r>
              <a:rPr lang="de-DE" dirty="0"/>
              <a:t> DS918+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E307893-BBDB-4785-853A-2505445A58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847846"/>
            <a:ext cx="4183062" cy="2506921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02D443-72CA-4A98-90D0-8B5E7FF209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NAS mit vier Einschüben</a:t>
            </a:r>
          </a:p>
          <a:p>
            <a:r>
              <a:rPr lang="de-DE" dirty="0"/>
              <a:t>Beschleunigte Datenverschlüsselung</a:t>
            </a:r>
          </a:p>
          <a:p>
            <a:r>
              <a:rPr lang="de-DE" dirty="0"/>
              <a:t>Speicherkapazität leicht erweiterbar</a:t>
            </a:r>
          </a:p>
          <a:p>
            <a:r>
              <a:rPr lang="de-DE" dirty="0"/>
              <a:t>Jeweils ein</a:t>
            </a:r>
          </a:p>
          <a:p>
            <a:pPr lvl="1"/>
            <a:r>
              <a:rPr lang="de-DE" dirty="0"/>
              <a:t>Aktiven Server</a:t>
            </a:r>
          </a:p>
          <a:p>
            <a:pPr lvl="1"/>
            <a:r>
              <a:rPr lang="de-DE" dirty="0"/>
              <a:t>Backup Server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2C716-3222-4477-AB67-82B97115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D08307-6CD7-4C59-8469-8128179C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084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1C4CC-30F0-4395-AB9F-A45C3E89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Server Erweiterung – </a:t>
            </a:r>
            <a:r>
              <a:rPr lang="de-DE" dirty="0" err="1"/>
              <a:t>Synology</a:t>
            </a:r>
            <a:r>
              <a:rPr lang="de-DE" dirty="0"/>
              <a:t> DX517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CCCFE28-F6FE-412E-B59F-2BADEF99AD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850656"/>
            <a:ext cx="4183062" cy="2501300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42BC73-FD1F-43A9-B310-F241E805CC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Erweiterungseinheit </a:t>
            </a:r>
          </a:p>
          <a:p>
            <a:r>
              <a:rPr lang="de-DE" dirty="0"/>
              <a:t>Einfaches Plug-n-Use-Design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6244AD-F386-47FC-A66C-84029B9E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99015C-0E6C-42E4-8295-766C06EB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702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32F7E-9339-453B-BAC7-80E4B655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USV – APC </a:t>
            </a:r>
            <a:r>
              <a:rPr lang="de-DE" dirty="0" err="1"/>
              <a:t>Back-UPS</a:t>
            </a:r>
            <a:r>
              <a:rPr lang="de-DE" dirty="0"/>
              <a:t> 950VA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9734669-C9CB-4C0C-9E69-9CAE38B46A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2160588"/>
            <a:ext cx="3881437" cy="3881437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5E1305-5A45-432F-B322-63D87EC0AE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Jeweils eine für jeden Server</a:t>
            </a:r>
          </a:p>
          <a:p>
            <a:r>
              <a:rPr lang="de-DE" dirty="0"/>
              <a:t>Sicherung vor Datenverlust</a:t>
            </a:r>
          </a:p>
          <a:p>
            <a:r>
              <a:rPr lang="de-DE" dirty="0"/>
              <a:t>Schützt vor</a:t>
            </a:r>
          </a:p>
          <a:p>
            <a:pPr lvl="1"/>
            <a:r>
              <a:rPr lang="de-DE" dirty="0"/>
              <a:t>Überspannung</a:t>
            </a:r>
          </a:p>
          <a:p>
            <a:pPr lvl="1"/>
            <a:r>
              <a:rPr lang="de-DE" dirty="0"/>
              <a:t>Niedrigspannung</a:t>
            </a:r>
          </a:p>
          <a:p>
            <a:pPr lvl="1"/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C31D6-6985-4E09-ADCF-52485C6B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9EAD20-03B0-4AD1-A413-EAFBB984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118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B7CD7-72AF-44D8-BE81-ABE9173E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Telefone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9D762F-9483-48F5-AC94-9BCCA2DD75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48EC90-7DCB-4AC2-8963-197650B097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56ABED-FD85-4B3C-807B-355A8EB5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E55278-C226-4FB2-8F99-8B74E123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38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5CBDD-7E4C-481B-B552-D2A1815C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Telefone – Telekom Concept PA 415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20B4655-327D-4015-ABEC-6530AB0D0E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2160588"/>
            <a:ext cx="3881437" cy="3881437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0DFC84-350A-4CED-B14F-D7150D20F2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Integrierter Anrufbeantworter</a:t>
            </a:r>
          </a:p>
          <a:p>
            <a:r>
              <a:rPr lang="de-DE" dirty="0"/>
              <a:t>40 Minuten Aufnahmezeit</a:t>
            </a:r>
          </a:p>
          <a:p>
            <a:r>
              <a:rPr lang="de-DE" dirty="0"/>
              <a:t>Anzeige</a:t>
            </a:r>
          </a:p>
          <a:p>
            <a:pPr lvl="1"/>
            <a:r>
              <a:rPr lang="de-DE" dirty="0"/>
              <a:t>Anzahl neuer Nachrichten</a:t>
            </a:r>
          </a:p>
          <a:p>
            <a:pPr lvl="1"/>
            <a:r>
              <a:rPr lang="de-DE" dirty="0"/>
              <a:t>Zeitpunkt der Aufnahme</a:t>
            </a:r>
          </a:p>
          <a:p>
            <a:r>
              <a:rPr lang="de-DE" dirty="0"/>
              <a:t>Fünf Direktwahltasten</a:t>
            </a:r>
          </a:p>
          <a:p>
            <a:r>
              <a:rPr lang="de-DE" dirty="0"/>
              <a:t>Telefonbuch mit 100 Einträgen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AC5F80-1D0B-493D-8985-F0AFF3E0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645A9-3D2D-4E8E-A55C-9326172D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236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88624-384C-445A-AB0E-55BD6CEE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Telefone – Telekom </a:t>
            </a:r>
            <a:r>
              <a:rPr lang="de-DE" dirty="0" err="1"/>
              <a:t>Speedphone</a:t>
            </a:r>
            <a:r>
              <a:rPr lang="de-DE" dirty="0"/>
              <a:t> 31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004F04F-EDFD-4C89-962D-1F277487E5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14" y="2726539"/>
            <a:ext cx="1828959" cy="2749534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4637B2-B715-4210-9BAC-80A042BB3E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Telefonbuch mit 200 Einträgen</a:t>
            </a:r>
          </a:p>
          <a:p>
            <a:r>
              <a:rPr lang="de-DE" dirty="0"/>
              <a:t>Freisprechanlage</a:t>
            </a:r>
          </a:p>
          <a:p>
            <a:r>
              <a:rPr lang="de-DE" dirty="0"/>
              <a:t>Vier Direktwahltasten</a:t>
            </a:r>
          </a:p>
          <a:p>
            <a:r>
              <a:rPr lang="de-DE" dirty="0"/>
              <a:t>Anrufs Liste mit 50 Anrufen</a:t>
            </a:r>
          </a:p>
          <a:p>
            <a:r>
              <a:rPr lang="de-DE" dirty="0"/>
              <a:t>Grafik Display</a:t>
            </a:r>
          </a:p>
          <a:p>
            <a:pPr lvl="1"/>
            <a:r>
              <a:rPr lang="de-DE" dirty="0"/>
              <a:t>Gesprächsdaueranzeige</a:t>
            </a:r>
          </a:p>
          <a:p>
            <a:pPr lvl="1"/>
            <a:r>
              <a:rPr lang="de-DE" dirty="0"/>
              <a:t>Rufnummer Anzeige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03976D-9523-4CE4-B924-F8B4ECA8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328F8D-B967-46D6-B817-429CD593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387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ED88D1-D64E-413B-95CC-D291DEBC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Drucker – Brother MFC-J890DW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017B538-674C-411E-8554-E45BD82464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789276"/>
            <a:ext cx="4183062" cy="2624060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7D72C1-248C-4E1A-B750-3B216ECE00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Kompaktes Design</a:t>
            </a:r>
          </a:p>
          <a:p>
            <a:r>
              <a:rPr lang="de-DE" dirty="0"/>
              <a:t>Automatischer Vorlageneinzug</a:t>
            </a:r>
          </a:p>
          <a:p>
            <a:r>
              <a:rPr lang="de-DE" dirty="0"/>
              <a:t>Vier separate Tintenpatronen</a:t>
            </a:r>
          </a:p>
          <a:p>
            <a:r>
              <a:rPr lang="de-DE" dirty="0"/>
              <a:t>Netzwerkfähig</a:t>
            </a:r>
          </a:p>
          <a:p>
            <a:pPr lvl="1"/>
            <a:r>
              <a:rPr lang="de-DE" dirty="0"/>
              <a:t>WLAN</a:t>
            </a:r>
          </a:p>
          <a:p>
            <a:pPr lvl="1"/>
            <a:r>
              <a:rPr lang="de-DE" dirty="0"/>
              <a:t>LAN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F16156-DEFB-484B-9642-934E5F07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7CB9E8-A454-4901-97BB-533C34F9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047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724C9-193C-4BEC-8081-267F1182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Chipkartenleser – ORGA 6141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330663A-2297-4DB6-83B1-ED3F4DDCF1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894" y="2672556"/>
            <a:ext cx="1905000" cy="2857500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442387-941C-476D-B2FB-2CEEC147C6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240 x 400 Pixel Display</a:t>
            </a:r>
          </a:p>
          <a:p>
            <a:r>
              <a:rPr lang="de-DE" dirty="0"/>
              <a:t>Höchster Sicherheitsstandard</a:t>
            </a:r>
          </a:p>
          <a:p>
            <a:r>
              <a:rPr lang="de-DE" dirty="0"/>
              <a:t>Versicherungskarten schonend</a:t>
            </a:r>
          </a:p>
          <a:p>
            <a:r>
              <a:rPr lang="de-DE" dirty="0"/>
              <a:t>Große ergonomische Tasten</a:t>
            </a:r>
          </a:p>
          <a:p>
            <a:r>
              <a:rPr lang="de-DE" dirty="0"/>
              <a:t>USB/LAN Schnittstellen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C2F4C9-3612-443A-BF87-09F05B85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8F1D87-B6D4-49C3-ACF1-A7224702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AE87D-EE64-4EFE-B261-91540EEA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3B060D-1B85-4690-8D78-DE62ED775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Anforderungen</a:t>
            </a:r>
          </a:p>
          <a:p>
            <a:r>
              <a:rPr lang="de-DE" dirty="0"/>
              <a:t>PC – Lenovo </a:t>
            </a:r>
            <a:r>
              <a:rPr lang="de-DE" dirty="0" err="1"/>
              <a:t>ThinkCentre</a:t>
            </a:r>
            <a:r>
              <a:rPr lang="de-DE" dirty="0"/>
              <a:t> M625q Tiny</a:t>
            </a:r>
          </a:p>
          <a:p>
            <a:r>
              <a:rPr lang="de-DE" dirty="0"/>
              <a:t>Notebook – ThinkPad E590</a:t>
            </a:r>
          </a:p>
          <a:p>
            <a:r>
              <a:rPr lang="de-DE" dirty="0"/>
              <a:t>Monitore</a:t>
            </a:r>
          </a:p>
          <a:p>
            <a:r>
              <a:rPr lang="de-DE" dirty="0"/>
              <a:t>Server</a:t>
            </a:r>
          </a:p>
          <a:p>
            <a:r>
              <a:rPr lang="de-DE" dirty="0"/>
              <a:t>Telefone</a:t>
            </a:r>
          </a:p>
          <a:p>
            <a:r>
              <a:rPr lang="de-DE" dirty="0"/>
              <a:t>Drucker – Brother MFC-J890DW</a:t>
            </a:r>
          </a:p>
          <a:p>
            <a:r>
              <a:rPr lang="de-DE" dirty="0"/>
              <a:t>Chipkartenleser – ORGA 6141</a:t>
            </a:r>
          </a:p>
          <a:p>
            <a:r>
              <a:rPr lang="de-DE" dirty="0"/>
              <a:t>Vernetzung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E6AE9B-E7F4-42DB-B222-2664ECE6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D6A3B3-2E31-4ACF-AE50-FD480DD9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499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5091B-1494-470E-ADA4-06479676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Vernetzung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C360D9E1-5890-4E65-BC5D-BF29AD48E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1" y="1734460"/>
            <a:ext cx="5503174" cy="3881437"/>
          </a:xfr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051284-0998-4476-A32F-8AC68222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C05A45-B7CC-4EA9-BA6A-C1A3D3D2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91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52223-4C41-4560-9BD1-4053FB9C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C7AB07-A439-4C69-87C8-2A759D69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Rezeption mit einem PC und zwei Monitoren</a:t>
            </a:r>
          </a:p>
          <a:p>
            <a:r>
              <a:rPr lang="de-DE" dirty="0"/>
              <a:t>Drei Arbeitsplätze mit je einem PC und einem Monitor</a:t>
            </a:r>
          </a:p>
          <a:p>
            <a:r>
              <a:rPr lang="de-DE" dirty="0"/>
              <a:t>Ein Notebook mit Dockingstation</a:t>
            </a:r>
          </a:p>
          <a:p>
            <a:r>
              <a:rPr lang="de-DE" dirty="0"/>
              <a:t>Serverschrank (80cm x 60cm) mit Absicherung</a:t>
            </a:r>
          </a:p>
          <a:p>
            <a:r>
              <a:rPr lang="de-DE" dirty="0"/>
              <a:t>Server zum zentralen Ablegen von Daten</a:t>
            </a:r>
          </a:p>
          <a:p>
            <a:r>
              <a:rPr lang="de-DE" dirty="0"/>
              <a:t>Drei Telefone und Ein Mobiltelefon</a:t>
            </a:r>
          </a:p>
          <a:p>
            <a:r>
              <a:rPr lang="de-DE" dirty="0"/>
              <a:t>Rezeptdruckfähiger Netzwerk Drucker</a:t>
            </a:r>
          </a:p>
          <a:p>
            <a:r>
              <a:rPr lang="de-DE" dirty="0"/>
              <a:t>Chipkartenleser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202518-8D6D-4F13-BBA8-23C8C86A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EA744D-7010-446E-86A3-6D6C5AEF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12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6EA53-AA3E-4C6D-A530-D321C686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PC – Lenovo </a:t>
            </a:r>
            <a:r>
              <a:rPr lang="de-DE" dirty="0" err="1"/>
              <a:t>ThinkCentre</a:t>
            </a:r>
            <a:r>
              <a:rPr lang="de-DE" dirty="0"/>
              <a:t> M625q Tiny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28B2EFA-B9AA-40BA-91B4-A75039609F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886124"/>
            <a:ext cx="3905019" cy="2199514"/>
          </a:xfr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59F2886-A9C2-4208-B59E-B5287919C3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Kompakt</a:t>
            </a:r>
          </a:p>
          <a:p>
            <a:r>
              <a:rPr lang="de-DE" dirty="0"/>
              <a:t>Leise</a:t>
            </a:r>
          </a:p>
          <a:p>
            <a:r>
              <a:rPr lang="de-DE" dirty="0"/>
              <a:t>Enorme Leistung</a:t>
            </a:r>
          </a:p>
          <a:p>
            <a:r>
              <a:rPr lang="de-DE" dirty="0"/>
              <a:t>Langlebigkeit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268064-0529-4E98-8FEC-2C5DD4C6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0820BB-1CF1-4A83-85D3-60C8C3C9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18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BEBC4-84B3-4588-A895-54B41629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Notebook – ThinkPad E590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979BADF-2E00-42A3-86A4-6F7B10CA07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667632"/>
            <a:ext cx="4183062" cy="2867348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D7A1FC-AE2E-4C97-896D-6D5A6810D0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Schlankes Design</a:t>
            </a:r>
          </a:p>
          <a:p>
            <a:r>
              <a:rPr lang="de-DE" dirty="0"/>
              <a:t>Leistungsstarker Intel CPU</a:t>
            </a:r>
          </a:p>
          <a:p>
            <a:r>
              <a:rPr lang="de-DE" dirty="0"/>
              <a:t>Duale Speicheroptionen</a:t>
            </a:r>
          </a:p>
          <a:p>
            <a:r>
              <a:rPr lang="de-DE" dirty="0"/>
              <a:t>Sicherheitsfunktionen für Daten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7D1DFE-5DA4-46D6-94E7-53809F32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61941D-28C3-4CEB-9521-F0972126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65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7E147-C46B-4140-96F9-344FF8C2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Monitore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307C64-E808-44D7-BE34-DDD79338FC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5226BA-E0F1-4A36-A857-E2DB75A739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3C8691-BB96-42B8-B234-DC8BC053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0D655-2649-4120-BCB3-D5A81372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18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6A504-CB1C-4489-8120-7CD4A9C5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Monitore – </a:t>
            </a:r>
            <a:r>
              <a:rPr lang="de-DE" dirty="0" err="1"/>
              <a:t>Eizo</a:t>
            </a:r>
            <a:r>
              <a:rPr lang="de-DE" dirty="0"/>
              <a:t> MX315W </a:t>
            </a:r>
            <a:r>
              <a:rPr lang="de-DE" dirty="0" err="1"/>
              <a:t>RadiForce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DB69763-66B6-44A4-8DF0-366D361DEB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925324"/>
            <a:ext cx="4183062" cy="235196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2BA57C-6B97-440B-967A-13309F85B5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4.096 x 2.160 Bildpunkte</a:t>
            </a:r>
          </a:p>
          <a:p>
            <a:r>
              <a:rPr lang="de-DE" dirty="0"/>
              <a:t>4K-Auflösung</a:t>
            </a:r>
          </a:p>
          <a:p>
            <a:r>
              <a:rPr lang="de-DE" dirty="0"/>
              <a:t>140 </a:t>
            </a:r>
            <a:r>
              <a:rPr lang="de-DE" dirty="0" err="1"/>
              <a:t>dots</a:t>
            </a:r>
            <a:r>
              <a:rPr lang="de-DE" dirty="0"/>
              <a:t> per </a:t>
            </a:r>
            <a:r>
              <a:rPr lang="de-DE" dirty="0" err="1"/>
              <a:t>inch</a:t>
            </a:r>
            <a:endParaRPr lang="de-DE" dirty="0"/>
          </a:p>
          <a:p>
            <a:r>
              <a:rPr lang="de-DE" dirty="0"/>
              <a:t>Leuchtdichtemessung</a:t>
            </a:r>
          </a:p>
          <a:p>
            <a:r>
              <a:rPr lang="de-DE" dirty="0"/>
              <a:t>Ideal für Befundung von</a:t>
            </a:r>
          </a:p>
          <a:p>
            <a:pPr lvl="1"/>
            <a:r>
              <a:rPr lang="de-DE" dirty="0"/>
              <a:t>Schnittbildern</a:t>
            </a:r>
          </a:p>
          <a:p>
            <a:pPr lvl="1"/>
            <a:r>
              <a:rPr lang="de-DE" dirty="0"/>
              <a:t>3D-Rekonstruktionen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0DB4C3-F23A-45DA-9510-8AE2EDAB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86FAE6-8DCD-4777-9AB9-5418A001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45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15839-7FE3-4650-8DEE-48FE847C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Monitore – </a:t>
            </a:r>
            <a:r>
              <a:rPr lang="de-DE" dirty="0" err="1"/>
              <a:t>Eizo</a:t>
            </a:r>
            <a:r>
              <a:rPr lang="de-DE" dirty="0"/>
              <a:t> EV2450-BK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3D8A387-5928-4482-AA81-0E6C59635D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923630"/>
            <a:ext cx="4183062" cy="2355352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8BD860-C9EC-44F0-8324-689FD1D845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Schmaler Gehäuserahmen</a:t>
            </a:r>
          </a:p>
          <a:p>
            <a:r>
              <a:rPr lang="de-DE" dirty="0"/>
              <a:t>23,8 Zoll </a:t>
            </a:r>
          </a:p>
          <a:p>
            <a:r>
              <a:rPr lang="de-DE" dirty="0"/>
              <a:t>Helligkeitsautomatik</a:t>
            </a:r>
          </a:p>
          <a:p>
            <a:r>
              <a:rPr lang="de-DE" dirty="0"/>
              <a:t>Entspiegelung</a:t>
            </a:r>
          </a:p>
          <a:p>
            <a:r>
              <a:rPr lang="de-DE" dirty="0"/>
              <a:t>IPS (In-Plane-</a:t>
            </a:r>
            <a:r>
              <a:rPr lang="de-DE" dirty="0" err="1"/>
              <a:t>Switching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Bildqualität</a:t>
            </a:r>
          </a:p>
          <a:p>
            <a:pPr lvl="1"/>
            <a:r>
              <a:rPr lang="de-DE" dirty="0"/>
              <a:t>Ergonomie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C96166-7F0E-4DDC-86DE-BDE6E7B9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D005CB-498A-4DE9-9E01-52C006AC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0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73601-0AC5-4D7A-945F-D29D8139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Monitore – </a:t>
            </a:r>
            <a:r>
              <a:rPr lang="de-DE" dirty="0" err="1"/>
              <a:t>Eizo</a:t>
            </a:r>
            <a:r>
              <a:rPr lang="de-DE" dirty="0"/>
              <a:t> EV2780-BK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32D3F01-6A4F-48FD-9FC2-A2D4B490DD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924150"/>
            <a:ext cx="4183062" cy="2354313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74A11A-F319-42FE-B787-C0292F82B2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2560 x 1440 Bildpunkte</a:t>
            </a:r>
          </a:p>
          <a:p>
            <a:r>
              <a:rPr lang="de-DE" dirty="0"/>
              <a:t>1000:1 Kontrast</a:t>
            </a:r>
          </a:p>
          <a:p>
            <a:r>
              <a:rPr lang="de-DE" dirty="0"/>
              <a:t>Stabile Helligkeit</a:t>
            </a:r>
          </a:p>
          <a:p>
            <a:r>
              <a:rPr lang="de-DE" dirty="0"/>
              <a:t>Scharfe Textkonturen</a:t>
            </a:r>
          </a:p>
          <a:p>
            <a:r>
              <a:rPr lang="de-DE" dirty="0"/>
              <a:t>IPS (In-Plane-</a:t>
            </a:r>
            <a:r>
              <a:rPr lang="de-DE" dirty="0" err="1"/>
              <a:t>Switching</a:t>
            </a:r>
            <a:r>
              <a:rPr lang="de-DE" dirty="0"/>
              <a:t>)</a:t>
            </a:r>
          </a:p>
          <a:p>
            <a:r>
              <a:rPr lang="de-DE" dirty="0"/>
              <a:t>Auto-</a:t>
            </a:r>
            <a:r>
              <a:rPr lang="de-DE" dirty="0" err="1"/>
              <a:t>EcoView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AA7538-9A0F-4F59-BCD5-CF93FED9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7297F-D1D6-44A4-B2EF-3E74FDCA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B2E7-2C26-4A6B-8E23-B1B90AF306F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5327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321</Words>
  <Application>Microsoft Office PowerPoint</Application>
  <PresentationFormat>Breitbild</PresentationFormat>
  <Paragraphs>129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Facette</vt:lpstr>
      <vt:lpstr>IT-Systeme Netzwerke</vt:lpstr>
      <vt:lpstr>Inhaltsverzeichnis</vt:lpstr>
      <vt:lpstr>Anforderungen</vt:lpstr>
      <vt:lpstr>PC – Lenovo ThinkCentre M625q Tiny</vt:lpstr>
      <vt:lpstr>Notebook – ThinkPad E590</vt:lpstr>
      <vt:lpstr>Monitore</vt:lpstr>
      <vt:lpstr>Monitore – Eizo MX315W RadiForce</vt:lpstr>
      <vt:lpstr>Monitore – Eizo EV2450-BK</vt:lpstr>
      <vt:lpstr>Monitore – Eizo EV2780-BK</vt:lpstr>
      <vt:lpstr>Server</vt:lpstr>
      <vt:lpstr>Server Schrank – DS6612-DOUBLE</vt:lpstr>
      <vt:lpstr>Server – Synology DiskStation DS918+</vt:lpstr>
      <vt:lpstr>Server Erweiterung – Synology DX517</vt:lpstr>
      <vt:lpstr>USV – APC Back-UPS 950VA</vt:lpstr>
      <vt:lpstr>Telefone</vt:lpstr>
      <vt:lpstr>Telefone – Telekom Concept PA 415</vt:lpstr>
      <vt:lpstr>Telefone – Telekom Speedphone 31</vt:lpstr>
      <vt:lpstr>Drucker – Brother MFC-J890DW</vt:lpstr>
      <vt:lpstr>Chipkartenleser – ORGA 6141</vt:lpstr>
      <vt:lpstr>Vernetzung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IT-Systeme Netzwerke</dc:title>
  <dc:creator>Felix Stein</dc:creator>
  <cp:lastModifiedBy>Felix Stein</cp:lastModifiedBy>
  <cp:revision>10</cp:revision>
  <dcterms:created xsi:type="dcterms:W3CDTF">2019-03-25T17:08:17Z</dcterms:created>
  <dcterms:modified xsi:type="dcterms:W3CDTF">2019-03-25T19:51:08Z</dcterms:modified>
</cp:coreProperties>
</file>