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Schraubek" userId="7735b78ea0cac4da" providerId="LiveId" clId="{C01E585C-329A-431D-9FC3-175E40E0255D}"/>
    <pc:docChg chg="modSld">
      <pc:chgData name="Konstantin Schraubek" userId="7735b78ea0cac4da" providerId="LiveId" clId="{C01E585C-329A-431D-9FC3-175E40E0255D}" dt="2020-02-24T07:45:31.669" v="107" actId="20577"/>
      <pc:docMkLst>
        <pc:docMk/>
      </pc:docMkLst>
      <pc:sldChg chg="modSp mod">
        <pc:chgData name="Konstantin Schraubek" userId="7735b78ea0cac4da" providerId="LiveId" clId="{C01E585C-329A-431D-9FC3-175E40E0255D}" dt="2020-02-24T07:45:31.669" v="107" actId="20577"/>
        <pc:sldMkLst>
          <pc:docMk/>
          <pc:sldMk cId="99218059" sldId="258"/>
        </pc:sldMkLst>
        <pc:spChg chg="mod">
          <ac:chgData name="Konstantin Schraubek" userId="7735b78ea0cac4da" providerId="LiveId" clId="{C01E585C-329A-431D-9FC3-175E40E0255D}" dt="2020-02-24T07:33:23.050" v="0" actId="20577"/>
          <ac:spMkLst>
            <pc:docMk/>
            <pc:sldMk cId="99218059" sldId="258"/>
            <ac:spMk id="2" creationId="{00000000-0000-0000-0000-000000000000}"/>
          </ac:spMkLst>
        </pc:spChg>
        <pc:spChg chg="mod">
          <ac:chgData name="Konstantin Schraubek" userId="7735b78ea0cac4da" providerId="LiveId" clId="{C01E585C-329A-431D-9FC3-175E40E0255D}" dt="2020-02-24T07:45:31.669" v="107" actId="20577"/>
          <ac:spMkLst>
            <pc:docMk/>
            <pc:sldMk cId="99218059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4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7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04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51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50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38C-66C6-3240-A0A2-2226BE306249}" type="datetimeFigureOut">
              <a:rPr lang="de-DE" smtClean="0"/>
              <a:t>24.02.2020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C795-863C-6444-A790-EC3100AE3B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 des Handlungsreisenden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Konstantin </a:t>
            </a:r>
            <a:r>
              <a:rPr lang="de-DE" dirty="0" err="1"/>
              <a:t>Schraubek</a:t>
            </a:r>
            <a:r>
              <a:rPr lang="de-DE" dirty="0"/>
              <a:t>, Martin </a:t>
            </a:r>
            <a:r>
              <a:rPr lang="de-DE" dirty="0" err="1"/>
              <a:t>Schwarberg</a:t>
            </a:r>
            <a:r>
              <a:rPr lang="de-DE" dirty="0"/>
              <a:t> und Niels Riethmüller</a:t>
            </a:r>
          </a:p>
        </p:txBody>
      </p:sp>
    </p:spTree>
    <p:extLst>
      <p:ext uri="{BB962C8B-B14F-4D97-AF65-F5344CB8AC3E}">
        <p14:creationId xmlns:p14="http://schemas.microsoft.com/office/powerpoint/2010/main" val="20560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kurz dargestellt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74029" cy="4351338"/>
          </a:xfrm>
        </p:spPr>
        <p:txBody>
          <a:bodyPr>
            <a:normAutofit/>
          </a:bodyPr>
          <a:lstStyle/>
          <a:p>
            <a:r>
              <a:rPr lang="de-DE" dirty="0"/>
              <a:t>Keine doppelten Besuche</a:t>
            </a:r>
          </a:p>
          <a:p>
            <a:r>
              <a:rPr lang="de-DE" dirty="0"/>
              <a:t>Möglichst Kurz </a:t>
            </a:r>
          </a:p>
          <a:p>
            <a:r>
              <a:rPr lang="de-DE" dirty="0"/>
              <a:t>Erste soll Letzte Station sein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7" y="1595724"/>
            <a:ext cx="4706035" cy="43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1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Praxis 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Tourenplanung </a:t>
            </a:r>
          </a:p>
          <a:p>
            <a:r>
              <a:rPr lang="de-DE" dirty="0"/>
              <a:t>Logistik </a:t>
            </a:r>
          </a:p>
          <a:p>
            <a:r>
              <a:rPr lang="de-DE" dirty="0"/>
              <a:t>Mikrochips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60" y="1825625"/>
            <a:ext cx="2746375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Lösungsansatze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Lösungsverfahren</a:t>
            </a:r>
          </a:p>
          <a:p>
            <a:r>
              <a:rPr lang="de-DE" dirty="0" err="1"/>
              <a:t>Bruteforce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Heuristiken</a:t>
            </a:r>
          </a:p>
          <a:p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/>
              <a:t>Tree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47" y="1825625"/>
            <a:ext cx="3249227" cy="3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53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Office-Design</vt:lpstr>
      <vt:lpstr>Problem des Handlungsreisenden</vt:lpstr>
      <vt:lpstr>Problem kurz dargestellt</vt:lpstr>
      <vt:lpstr>Praxis Beispiel</vt:lpstr>
      <vt:lpstr>Lösungsansatze</vt:lpstr>
      <vt:lpstr>Umsetzung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 Handlungsreisenden</dc:title>
  <dc:creator>Niels Riethmüller</dc:creator>
  <cp:lastModifiedBy>Konstantin Schraubek</cp:lastModifiedBy>
  <cp:revision>9</cp:revision>
  <dcterms:created xsi:type="dcterms:W3CDTF">2020-02-07T07:36:15Z</dcterms:created>
  <dcterms:modified xsi:type="dcterms:W3CDTF">2020-02-24T07:46:03Z</dcterms:modified>
</cp:coreProperties>
</file>