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8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7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50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2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38C-66C6-3240-A0A2-2226BE306249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 des </a:t>
            </a:r>
            <a:r>
              <a:rPr lang="de-DE" dirty="0" smtClean="0"/>
              <a:t>Handlungsreisenden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Konstantin </a:t>
            </a:r>
            <a:r>
              <a:rPr lang="de-DE" dirty="0" err="1" smtClean="0"/>
              <a:t>Schraubek</a:t>
            </a:r>
            <a:r>
              <a:rPr lang="de-DE" dirty="0" smtClean="0"/>
              <a:t>, Martin </a:t>
            </a:r>
            <a:r>
              <a:rPr lang="de-DE" dirty="0" err="1" smtClean="0"/>
              <a:t>Schwarberg</a:t>
            </a:r>
            <a:r>
              <a:rPr lang="de-DE" dirty="0" smtClean="0"/>
              <a:t> und Niels Riethmüller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0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kurz dargestellt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4029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Keine doppelten Besuche</a:t>
            </a:r>
          </a:p>
          <a:p>
            <a:r>
              <a:rPr lang="de-DE" dirty="0" smtClean="0"/>
              <a:t>Möglichst Kurz </a:t>
            </a:r>
          </a:p>
          <a:p>
            <a:r>
              <a:rPr lang="de-DE" dirty="0" smtClean="0"/>
              <a:t>Erste soll Letzte Station sein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7" y="1595724"/>
            <a:ext cx="4706035" cy="43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Tourenplanung </a:t>
            </a:r>
            <a:endParaRPr lang="de-DE" dirty="0" smtClean="0"/>
          </a:p>
          <a:p>
            <a:r>
              <a:rPr lang="de-DE" dirty="0" smtClean="0"/>
              <a:t>Logistik </a:t>
            </a:r>
          </a:p>
          <a:p>
            <a:r>
              <a:rPr lang="de-DE" dirty="0" smtClean="0"/>
              <a:t>Mikrochips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60" y="1825625"/>
            <a:ext cx="2746375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mehrere (K.S.)</a:t>
            </a:r>
          </a:p>
          <a:p>
            <a:r>
              <a:rPr lang="de-DE" dirty="0" err="1" smtClean="0"/>
              <a:t>neares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endParaRPr lang="de-DE" dirty="0" smtClean="0"/>
          </a:p>
          <a:p>
            <a:r>
              <a:rPr lang="de-DE" dirty="0" err="1" smtClean="0"/>
              <a:t>bruteforce</a:t>
            </a:r>
            <a:r>
              <a:rPr lang="de-DE" dirty="0" smtClean="0"/>
              <a:t> 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7" y="1825625"/>
            <a:ext cx="3249227" cy="3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3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Office-Design</vt:lpstr>
      <vt:lpstr>Problem des Handlungsreisenden</vt:lpstr>
      <vt:lpstr>Problem kurz dargestellt</vt:lpstr>
      <vt:lpstr>Praxis Beispiel</vt:lpstr>
      <vt:lpstr>Lösungsansatz</vt:lpstr>
      <vt:lpstr>Umsetzung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 Handlungsreisenden</dc:title>
  <dc:creator>Niels Riethmüller</dc:creator>
  <cp:lastModifiedBy>Niels Riethmüller</cp:lastModifiedBy>
  <cp:revision>8</cp:revision>
  <dcterms:created xsi:type="dcterms:W3CDTF">2020-02-07T07:36:15Z</dcterms:created>
  <dcterms:modified xsi:type="dcterms:W3CDTF">2020-02-22T13:55:38Z</dcterms:modified>
</cp:coreProperties>
</file>