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60" r:id="rId3"/>
    <p:sldId id="265" r:id="rId4"/>
    <p:sldId id="266" r:id="rId5"/>
    <p:sldId id="270" r:id="rId6"/>
    <p:sldId id="269" r:id="rId7"/>
  </p:sldIdLst>
  <p:sldSz cx="9144000" cy="5143500" type="screen16x9"/>
  <p:notesSz cx="6858000" cy="9144000"/>
  <p:embeddedFontLst>
    <p:embeddedFont>
      <p:font typeface="Press Start 2P" panose="020B0604020202020204" charset="0"/>
      <p:regular r:id="rId9"/>
    </p:embeddedFon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VCROSDMonoRUSbyD" panose="020B0604020202020204" charset="0"/>
      <p:regular r:id="rId14"/>
    </p:embeddedFont>
    <p:embeddedFont>
      <p:font typeface="Nunito Light" panose="020B0604020202020204" charset="-52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9EF208-40D5-4A5B-A6E1-FD6A51E31C5C}">
  <a:tblStyle styleId="{CA9EF208-40D5-4A5B-A6E1-FD6A51E31C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F115DD-B80E-4979-AA97-1A7D632FF2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e7cd982bd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e7cd982bd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e7cd982bd3_2_2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e7cd982bd3_2_2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7cd982bd3_2_2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7cd982bd3_2_2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85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e7cd982bd3_2_22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e7cd982bd3_2_22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" name="Google Shape;16;p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17;p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32;p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27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98" name="Google Shape;598;p27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9" name="Google Shape;599;p27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2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27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27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2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27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2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28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28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2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4" name="Google Shape;674;p28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28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>
            <a:spLocks noGrp="1"/>
          </p:cNvSpPr>
          <p:nvPr>
            <p:ph type="pic" idx="2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119" name="Google Shape;119;p8"/>
          <p:cNvCxnSpPr/>
          <p:nvPr/>
        </p:nvCxnSpPr>
        <p:spPr>
          <a:xfrm>
            <a:off x="4572000" y="4704025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8"/>
          <p:cNvGrpSpPr/>
          <p:nvPr/>
        </p:nvGrpSpPr>
        <p:grpSpPr>
          <a:xfrm flipH="1">
            <a:off x="7848625" y="-375"/>
            <a:ext cx="238275" cy="812404"/>
            <a:chOff x="474950" y="-375"/>
            <a:chExt cx="238275" cy="940500"/>
          </a:xfrm>
        </p:grpSpPr>
        <p:cxnSp>
          <p:nvCxnSpPr>
            <p:cNvPr id="121" name="Google Shape;121;p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3" name="Google Shape;123;p8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8"/>
          <p:cNvSpPr/>
          <p:nvPr/>
        </p:nvSpPr>
        <p:spPr>
          <a:xfrm>
            <a:off x="403475" y="9285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9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131" name="Google Shape;131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" name="Google Shape;133;p9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134" name="Google Shape;134;p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9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138" name="Google Shape;138;p9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163" name="Google Shape;163;p11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" name="Google Shape;164;p11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165" name="Google Shape;165;p1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184" name="Google Shape;184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11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2" name="Google Shape;222;p14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23" name="Google Shape;223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Google Shape;225;p14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26" name="Google Shape;226;p1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8" name="Google Shape;228;p14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" name="Google Shape;229;p14"/>
          <p:cNvGrpSpPr/>
          <p:nvPr/>
        </p:nvGrpSpPr>
        <p:grpSpPr>
          <a:xfrm rot="10800000" flipH="1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30" name="Google Shape;230;p14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4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>
            <a:spLocks noGrp="1"/>
          </p:cNvSpPr>
          <p:nvPr>
            <p:ph type="title" hasCustomPrompt="1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15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 hasCustomPrompt="1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4" hasCustomPrompt="1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7" name="Google Shape;257;p15"/>
          <p:cNvGrpSpPr/>
          <p:nvPr/>
        </p:nvGrpSpPr>
        <p:grpSpPr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60" name="Google Shape;260;p15"/>
          <p:cNvCxnSpPr/>
          <p:nvPr/>
        </p:nvCxnSpPr>
        <p:spPr>
          <a:xfrm>
            <a:off x="1368925" y="-375"/>
            <a:ext cx="0" cy="52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2"/>
          <p:cNvSpPr txBox="1">
            <a:spLocks noGrp="1"/>
          </p:cNvSpPr>
          <p:nvPr>
            <p:ph type="ctrTitle"/>
          </p:nvPr>
        </p:nvSpPr>
        <p:spPr>
          <a:xfrm>
            <a:off x="1142546" y="1358044"/>
            <a:ext cx="6858900" cy="16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Farmer’s</a:t>
            </a:r>
            <a:br>
              <a:rPr lang="en" dirty="0"/>
            </a:br>
            <a:r>
              <a:rPr lang="en" dirty="0"/>
              <a:t>Valley</a:t>
            </a:r>
            <a:endParaRPr dirty="0"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1"/>
          </p:nvPr>
        </p:nvSpPr>
        <p:spPr>
          <a:xfrm>
            <a:off x="2483354" y="3126438"/>
            <a:ext cx="6858900" cy="1198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Проект</a:t>
            </a:r>
            <a:r>
              <a:rPr lang="en-US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Серегина Константина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 err="1">
                <a:latin typeface="VCROSDMonoRUSbyD" panose="02000609000000000000" pitchFamily="49" charset="0"/>
                <a:ea typeface="VCROSDMonoRUSbyD" panose="02000609000000000000" pitchFamily="49" charset="0"/>
              </a:rPr>
              <a:t>Макарцева</a:t>
            </a: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 Арсения</a:t>
            </a:r>
            <a:endParaRPr dirty="0"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sp>
        <p:nvSpPr>
          <p:cNvPr id="688" name="Google Shape;688;p32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07974" y="4153488"/>
            <a:ext cx="728045" cy="662104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2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91" name="Google Shape;691;p3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32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94" name="Google Shape;694;p32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1" name="Google Shape;711;p32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2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13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br>
              <a:rPr lang="ru-RU" dirty="0"/>
            </a:br>
            <a:r>
              <a:rPr lang="ru-RU" dirty="0"/>
              <a:t>идеи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0" dirty="0">
                <a:solidFill>
                  <a:srgbClr val="DBDEE1"/>
                </a:solidFill>
                <a:effectLst/>
                <a:latin typeface="Press Start 2P" panose="020B0604020202020204" charset="0"/>
              </a:rPr>
              <a:t>Идея Проекта Состоит в создании небольшой игры-симулятора, которая могла бы показать жизнь фермеров в долине фермеров «изнутри».</a:t>
            </a:r>
            <a:endParaRPr lang="en-US" i="0" dirty="0">
              <a:solidFill>
                <a:srgbClr val="DBDEE1"/>
              </a:solidFill>
              <a:effectLst/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возможность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Сохранения игрового процесса</a:t>
            </a: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План создание проекта</a:t>
            </a:r>
            <a:r>
              <a:rPr lang="en-US" dirty="0">
                <a:solidFill>
                  <a:srgbClr val="DBDEE1"/>
                </a:solidFill>
                <a:latin typeface="Press Start 2P" panose="020B0604020202020204" charset="0"/>
              </a:rPr>
              <a:t>:</a:t>
            </a:r>
            <a:endParaRPr lang="ru-RU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кнопок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видео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Реализовать класс игрока</a:t>
            </a:r>
            <a:endParaRPr lang="en-US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rgbClr val="DBDEE1"/>
              </a:solidFill>
              <a:latin typeface="Press Start 2P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DBDEE1"/>
                </a:solidFill>
                <a:latin typeface="Press Start 2P" panose="020B0604020202020204" charset="0"/>
              </a:rPr>
              <a:t>И МНОГОЕ ДРУГОЕ</a:t>
            </a:r>
            <a:endParaRPr lang="en-US" dirty="0">
              <a:latin typeface="Press Start 2P" panose="020B0604020202020204" charset="0"/>
            </a:endParaRPr>
          </a:p>
        </p:txBody>
      </p:sp>
      <p:pic>
        <p:nvPicPr>
          <p:cNvPr id="847" name="Google Shape;847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00" r="29000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</p:spPr>
      </p:pic>
      <p:cxnSp>
        <p:nvCxnSpPr>
          <p:cNvPr id="848" name="Google Shape;848;p36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9" name="Google Shape;849;p36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850" name="Google Shape;850;p3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3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2" name="Google Shape;852;p36"/>
          <p:cNvGrpSpPr/>
          <p:nvPr/>
        </p:nvGrpSpPr>
        <p:grpSpPr>
          <a:xfrm>
            <a:off x="4889321" y="400220"/>
            <a:ext cx="369304" cy="554077"/>
            <a:chOff x="3119125" y="3168075"/>
            <a:chExt cx="419425" cy="629275"/>
          </a:xfrm>
        </p:grpSpPr>
        <p:sp>
          <p:nvSpPr>
            <p:cNvPr id="853" name="Google Shape;853;p3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6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865" name="Google Shape;865;p36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1"/>
          <p:cNvSpPr txBox="1">
            <a:spLocks noGrp="1"/>
          </p:cNvSpPr>
          <p:nvPr>
            <p:ph type="title"/>
          </p:nvPr>
        </p:nvSpPr>
        <p:spPr>
          <a:xfrm>
            <a:off x="1874562" y="2990325"/>
            <a:ext cx="5517653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Сунь-</a:t>
            </a:r>
            <a:r>
              <a:rPr lang="ru-RU" dirty="0" err="1"/>
              <a:t>цзы</a:t>
            </a:r>
            <a:r>
              <a:rPr lang="ru-RU" dirty="0"/>
              <a:t> «Искусство войны»</a:t>
            </a:r>
            <a:endParaRPr dirty="0"/>
          </a:p>
        </p:txBody>
      </p:sp>
      <p:sp>
        <p:nvSpPr>
          <p:cNvPr id="971" name="Google Shape;971;p41"/>
          <p:cNvSpPr txBox="1">
            <a:spLocks noGrp="1"/>
          </p:cNvSpPr>
          <p:nvPr>
            <p:ph type="subTitle" idx="1"/>
          </p:nvPr>
        </p:nvSpPr>
        <p:spPr>
          <a:xfrm>
            <a:off x="1841863" y="753115"/>
            <a:ext cx="5460197" cy="1619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ess Start 2P" panose="020B0604020202020204" charset="0"/>
              </a:rPr>
              <a:t>“</a:t>
            </a:r>
            <a:r>
              <a:rPr lang="ru-RU" sz="1800" dirty="0">
                <a:latin typeface="Press Start 2P" panose="020B0604020202020204" charset="0"/>
              </a:rPr>
              <a:t>Жить без сна легко</a:t>
            </a:r>
            <a:r>
              <a:rPr lang="en-US" sz="1800" dirty="0">
                <a:latin typeface="Press Start 2P" panose="020B0604020202020204" charset="0"/>
              </a:rPr>
              <a:t>,</a:t>
            </a:r>
            <a:r>
              <a:rPr lang="ru-RU" sz="1800" dirty="0">
                <a:latin typeface="Press Start 2P" panose="020B0604020202020204" charset="0"/>
              </a:rPr>
              <a:t> если ты знаешь</a:t>
            </a:r>
            <a:r>
              <a:rPr lang="en-US" sz="1800" dirty="0">
                <a:latin typeface="Press Start 2P" panose="020B0604020202020204" charset="0"/>
              </a:rPr>
              <a:t>,</a:t>
            </a:r>
            <a:r>
              <a:rPr lang="ru-RU" sz="1800" dirty="0">
                <a:latin typeface="Press Start 2P" panose="020B0604020202020204" charset="0"/>
              </a:rPr>
              <a:t> что </a:t>
            </a:r>
            <a:r>
              <a:rPr lang="en-US" sz="1800" dirty="0" err="1">
                <a:latin typeface="Press Start 2P" panose="020B0604020202020204" charset="0"/>
              </a:rPr>
              <a:t>Pygame</a:t>
            </a:r>
            <a:r>
              <a:rPr lang="en-US" sz="1800" dirty="0">
                <a:latin typeface="Press Start 2P" panose="020B0604020202020204" charset="0"/>
              </a:rPr>
              <a:t> - </a:t>
            </a:r>
            <a:r>
              <a:rPr lang="ru-RU" sz="1800" dirty="0">
                <a:latin typeface="Press Start 2P" panose="020B0604020202020204" charset="0"/>
              </a:rPr>
              <a:t>мёртв</a:t>
            </a:r>
            <a:r>
              <a:rPr lang="en" sz="1800" dirty="0">
                <a:latin typeface="Press Start 2P" panose="020B0604020202020204" charset="0"/>
              </a:rPr>
              <a:t>"</a:t>
            </a:r>
            <a:endParaRPr sz="1800" dirty="0">
              <a:latin typeface="Press Start 2P" panose="020B0604020202020204" charset="0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2"/>
          <p:cNvSpPr txBox="1">
            <a:spLocks noGrp="1"/>
          </p:cNvSpPr>
          <p:nvPr>
            <p:ph type="title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 Января 12</a:t>
            </a:r>
            <a:r>
              <a:rPr lang="en-US" dirty="0">
                <a:sym typeface="Wingdings" panose="05000000000000000000" pitchFamily="2" charset="2"/>
              </a:rPr>
              <a:t>:00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1021" name="Google Shape;1021;p42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основных классов</a:t>
            </a:r>
            <a:r>
              <a:rPr lang="en-US" dirty="0"/>
              <a:t>,</a:t>
            </a:r>
            <a:r>
              <a:rPr lang="ru-RU" dirty="0"/>
              <a:t> начало работы 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дизайном</a:t>
            </a:r>
            <a:endParaRPr dirty="0"/>
          </a:p>
        </p:txBody>
      </p:sp>
      <p:sp>
        <p:nvSpPr>
          <p:cNvPr id="1022" name="Google Shape;1022;p42"/>
          <p:cNvSpPr txBox="1">
            <a:spLocks noGrp="1"/>
          </p:cNvSpPr>
          <p:nvPr>
            <p:ph type="title" idx="2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</a:t>
            </a:r>
            <a:r>
              <a:rPr lang="ru-RU" dirty="0"/>
              <a:t>Января</a:t>
            </a:r>
            <a:endParaRPr dirty="0"/>
          </a:p>
        </p:txBody>
      </p:sp>
      <p:sp>
        <p:nvSpPr>
          <p:cNvPr id="1023" name="Google Shape;1023;p42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сохранений и анимаций</a:t>
            </a:r>
            <a:endParaRPr dirty="0"/>
          </a:p>
        </p:txBody>
      </p:sp>
      <p:sp>
        <p:nvSpPr>
          <p:cNvPr id="1024" name="Google Shape;1024;p42"/>
          <p:cNvSpPr txBox="1">
            <a:spLocks noGrp="1"/>
          </p:cNvSpPr>
          <p:nvPr>
            <p:ph type="title" idx="4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20 Января</a:t>
            </a:r>
            <a:endParaRPr dirty="0"/>
          </a:p>
        </p:txBody>
      </p:sp>
      <p:sp>
        <p:nvSpPr>
          <p:cNvPr id="1025" name="Google Shape;1025;p42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Всё готово!</a:t>
            </a:r>
            <a:endParaRPr dirty="0"/>
          </a:p>
        </p:txBody>
      </p:sp>
      <p:grpSp>
        <p:nvGrpSpPr>
          <p:cNvPr id="1026" name="Google Shape;1026;p42"/>
          <p:cNvGrpSpPr/>
          <p:nvPr/>
        </p:nvGrpSpPr>
        <p:grpSpPr>
          <a:xfrm rot="10800000" flipH="1">
            <a:off x="703550" y="3419658"/>
            <a:ext cx="238275" cy="1723842"/>
            <a:chOff x="474950" y="-375"/>
            <a:chExt cx="238275" cy="940500"/>
          </a:xfrm>
        </p:grpSpPr>
        <p:cxnSp>
          <p:nvCxnSpPr>
            <p:cNvPr id="1027" name="Google Shape;1027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9" name="Google Shape;1029;p42"/>
          <p:cNvSpPr/>
          <p:nvPr/>
        </p:nvSpPr>
        <p:spPr>
          <a:xfrm>
            <a:off x="408600" y="27745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42"/>
          <p:cNvGrpSpPr/>
          <p:nvPr/>
        </p:nvGrpSpPr>
        <p:grpSpPr>
          <a:xfrm>
            <a:off x="8180049" y="1312243"/>
            <a:ext cx="651756" cy="651514"/>
            <a:chOff x="2814625" y="1652725"/>
            <a:chExt cx="2428300" cy="2427400"/>
          </a:xfrm>
        </p:grpSpPr>
        <p:sp>
          <p:nvSpPr>
            <p:cNvPr id="1031" name="Google Shape;1031;p4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9" name="Google Shape;1049;p42"/>
          <p:cNvCxnSpPr/>
          <p:nvPr/>
        </p:nvCxnSpPr>
        <p:spPr>
          <a:xfrm>
            <a:off x="7750050" y="3994600"/>
            <a:ext cx="0" cy="114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0" name="Google Shape;1050;p42"/>
          <p:cNvGrpSpPr/>
          <p:nvPr/>
        </p:nvGrpSpPr>
        <p:grpSpPr>
          <a:xfrm flipH="1">
            <a:off x="7810746" y="522220"/>
            <a:ext cx="369304" cy="554077"/>
            <a:chOff x="3119125" y="3168075"/>
            <a:chExt cx="419425" cy="629275"/>
          </a:xfrm>
        </p:grpSpPr>
        <p:sp>
          <p:nvSpPr>
            <p:cNvPr id="1051" name="Google Shape;1051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42"/>
          <p:cNvSpPr/>
          <p:nvPr/>
        </p:nvSpPr>
        <p:spPr>
          <a:xfrm>
            <a:off x="1190650" y="6210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1"/>
          <p:cNvSpPr txBox="1">
            <a:spLocks noGrp="1"/>
          </p:cNvSpPr>
          <p:nvPr>
            <p:ph type="subTitle" idx="1"/>
          </p:nvPr>
        </p:nvSpPr>
        <p:spPr>
          <a:xfrm>
            <a:off x="727252" y="-1084342"/>
            <a:ext cx="7689419" cy="4600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Press Start 2P" panose="020B0604020202020204" charset="0"/>
              </a:rPr>
              <a:t>Что планируем</a:t>
            </a:r>
            <a:r>
              <a:rPr lang="en-US" sz="1800" dirty="0" smtClean="0">
                <a:latin typeface="Press Start 2P" panose="020B0604020202020204" charset="0"/>
              </a:rPr>
              <a:t>?</a:t>
            </a:r>
            <a:endParaRPr lang="ru-RU" sz="1800" dirty="0" smtClean="0">
              <a:latin typeface="Press Start 2P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 smtClean="0">
              <a:latin typeface="Press Start 2P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Press Start 2P" panose="020B0604020202020204" charset="0"/>
              </a:rPr>
              <a:t>-Разработать Сюжет Игрового Мира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Press Start 2P" panose="020B0604020202020204" charset="0"/>
              </a:rPr>
              <a:t>-Система Сезонов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Press Start 2P" panose="020B0604020202020204" charset="0"/>
              </a:rPr>
              <a:t>-Развитие Системы дня и ночи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Press Start 2P" panose="020B0604020202020204" charset="0"/>
              </a:rPr>
              <a:t>-Добавление Персонализации Героя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latin typeface="Press Start 2P" panose="020B0604020202020204" charset="0"/>
              </a:rPr>
              <a:t>-Добавление новых зданий и НПС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ress Start 2P" panose="020B0604020202020204" charset="0"/>
            </a:endParaRPr>
          </a:p>
        </p:txBody>
      </p:sp>
      <p:sp>
        <p:nvSpPr>
          <p:cNvPr id="972" name="Google Shape;972;p41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4246124" y="564368"/>
            <a:ext cx="651756" cy="651514"/>
            <a:chOff x="2814625" y="1652725"/>
            <a:chExt cx="2428300" cy="2427400"/>
          </a:xfrm>
        </p:grpSpPr>
        <p:sp>
          <p:nvSpPr>
            <p:cNvPr id="974" name="Google Shape;974;p4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1"/>
          <p:cNvGrpSpPr/>
          <p:nvPr/>
        </p:nvGrpSpPr>
        <p:grpSpPr>
          <a:xfrm flipH="1">
            <a:off x="7267034" y="3344914"/>
            <a:ext cx="369304" cy="554077"/>
            <a:chOff x="3119125" y="3168075"/>
            <a:chExt cx="419425" cy="629275"/>
          </a:xfrm>
        </p:grpSpPr>
        <p:sp>
          <p:nvSpPr>
            <p:cNvPr id="993" name="Google Shape;993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1"/>
          <p:cNvGrpSpPr/>
          <p:nvPr/>
        </p:nvGrpSpPr>
        <p:grpSpPr>
          <a:xfrm>
            <a:off x="727252" y="3682183"/>
            <a:ext cx="369304" cy="554077"/>
            <a:chOff x="3119125" y="3168075"/>
            <a:chExt cx="419425" cy="629275"/>
          </a:xfrm>
        </p:grpSpPr>
        <p:sp>
          <p:nvSpPr>
            <p:cNvPr id="1005" name="Google Shape;1005;p4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16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5"/>
          <p:cNvSpPr txBox="1">
            <a:spLocks noGrp="1"/>
          </p:cNvSpPr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СПАСИБО</a:t>
            </a:r>
            <a:b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</a:br>
            <a:r>
              <a:rPr lang="ru-RU" dirty="0">
                <a:latin typeface="VCROSDMonoRUSbyD" panose="02000609000000000000" pitchFamily="49" charset="0"/>
                <a:ea typeface="VCROSDMonoRUSbyD" panose="02000609000000000000" pitchFamily="49" charset="0"/>
              </a:rPr>
              <a:t>ЗА ВНИМАНИЕ</a:t>
            </a:r>
            <a:endParaRPr dirty="0">
              <a:latin typeface="VCROSDMonoRUSbyD" panose="02000609000000000000" pitchFamily="49" charset="0"/>
              <a:ea typeface="VCROSDMonoRUSbyD" panose="02000609000000000000" pitchFamily="49" charset="0"/>
            </a:endParaRPr>
          </a:p>
        </p:txBody>
      </p:sp>
      <p:grpSp>
        <p:nvGrpSpPr>
          <p:cNvPr id="1089" name="Google Shape;1089;p45"/>
          <p:cNvGrpSpPr/>
          <p:nvPr/>
        </p:nvGrpSpPr>
        <p:grpSpPr>
          <a:xfrm>
            <a:off x="4246124" y="3866543"/>
            <a:ext cx="651756" cy="651514"/>
            <a:chOff x="2814625" y="1652725"/>
            <a:chExt cx="2428300" cy="2427400"/>
          </a:xfrm>
        </p:grpSpPr>
        <p:sp>
          <p:nvSpPr>
            <p:cNvPr id="1090" name="Google Shape;1090;p45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5"/>
          <p:cNvGrpSpPr/>
          <p:nvPr/>
        </p:nvGrpSpPr>
        <p:grpSpPr>
          <a:xfrm rot="10800000" flipH="1">
            <a:off x="1008350" y="3777800"/>
            <a:ext cx="238275" cy="1365700"/>
            <a:chOff x="474950" y="-375"/>
            <a:chExt cx="238275" cy="940500"/>
          </a:xfrm>
        </p:grpSpPr>
        <p:cxnSp>
          <p:nvCxnSpPr>
            <p:cNvPr id="1109" name="Google Shape;1109;p4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4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1" name="Google Shape;1111;p45"/>
          <p:cNvGrpSpPr/>
          <p:nvPr/>
        </p:nvGrpSpPr>
        <p:grpSpPr>
          <a:xfrm>
            <a:off x="780996" y="3297276"/>
            <a:ext cx="455742" cy="385443"/>
            <a:chOff x="4052875" y="1592600"/>
            <a:chExt cx="737925" cy="624200"/>
          </a:xfrm>
        </p:grpSpPr>
        <p:sp>
          <p:nvSpPr>
            <p:cNvPr id="1112" name="Google Shape;1112;p45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4470187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9" name="Google Shape;1129;p45"/>
          <p:cNvSpPr/>
          <p:nvPr/>
        </p:nvSpPr>
        <p:spPr>
          <a:xfrm>
            <a:off x="7909638" y="9285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0" name="Google Shape;1130;p45"/>
          <p:cNvCxnSpPr/>
          <p:nvPr/>
        </p:nvCxnSpPr>
        <p:spPr>
          <a:xfrm>
            <a:off x="4572000" y="0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1" name="Google Shape;1131;p45"/>
          <p:cNvGrpSpPr/>
          <p:nvPr/>
        </p:nvGrpSpPr>
        <p:grpSpPr>
          <a:xfrm flipH="1">
            <a:off x="7454071" y="2204170"/>
            <a:ext cx="369304" cy="554077"/>
            <a:chOff x="3119125" y="3168075"/>
            <a:chExt cx="419425" cy="629275"/>
          </a:xfrm>
        </p:grpSpPr>
        <p:sp>
          <p:nvSpPr>
            <p:cNvPr id="1132" name="Google Shape;1132;p4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5"/>
          <p:cNvGrpSpPr/>
          <p:nvPr/>
        </p:nvGrpSpPr>
        <p:grpSpPr>
          <a:xfrm>
            <a:off x="1320621" y="2204183"/>
            <a:ext cx="369304" cy="554077"/>
            <a:chOff x="3119125" y="3168075"/>
            <a:chExt cx="419425" cy="629275"/>
          </a:xfrm>
        </p:grpSpPr>
        <p:sp>
          <p:nvSpPr>
            <p:cNvPr id="1144" name="Google Shape;1144;p4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089;p45"/>
          <p:cNvGrpSpPr/>
          <p:nvPr/>
        </p:nvGrpSpPr>
        <p:grpSpPr>
          <a:xfrm>
            <a:off x="4247703" y="1158654"/>
            <a:ext cx="651756" cy="651514"/>
            <a:chOff x="2814625" y="1652725"/>
            <a:chExt cx="2428300" cy="2427400"/>
          </a:xfrm>
        </p:grpSpPr>
        <p:sp>
          <p:nvSpPr>
            <p:cNvPr id="70" name="Google Shape;1090;p45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1;p45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2;p45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3;p45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4;p45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5;p45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6;p45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7;p45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8;p45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9;p45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00;p45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01;p45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02;p45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03;p45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04;p45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05;p45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6;p45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7;p45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Экран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Press Start 2P</vt:lpstr>
      <vt:lpstr>Arimo</vt:lpstr>
      <vt:lpstr>Arial</vt:lpstr>
      <vt:lpstr>VCROSDMonoRUSbyD</vt:lpstr>
      <vt:lpstr>Nunito Light</vt:lpstr>
      <vt:lpstr>Wingdings</vt:lpstr>
      <vt:lpstr>Arcade Effect Newsletter by Slidesgo</vt:lpstr>
      <vt:lpstr>Farmer’s Valley</vt:lpstr>
      <vt:lpstr>Введение идеи</vt:lpstr>
      <vt:lpstr>Сунь-цзы «Искусство войны»</vt:lpstr>
      <vt:lpstr>1 Января 12:00 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Valley</dc:title>
  <dc:creator>Арсюфка</dc:creator>
  <cp:lastModifiedBy>Лицей Академии Яндекса 2022</cp:lastModifiedBy>
  <cp:revision>2</cp:revision>
  <dcterms:modified xsi:type="dcterms:W3CDTF">2024-01-31T12:14:44Z</dcterms:modified>
</cp:coreProperties>
</file>