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60" r:id="rId3"/>
    <p:sldId id="265" r:id="rId4"/>
    <p:sldId id="266" r:id="rId5"/>
    <p:sldId id="270" r:id="rId6"/>
    <p:sldId id="269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Nunito Light" pitchFamily="2" charset="-52"/>
      <p:regular r:id="rId13"/>
      <p:italic r:id="rId14"/>
    </p:embeddedFont>
    <p:embeddedFont>
      <p:font typeface="Press Start 2P" panose="020B0604020202020204" charset="0"/>
      <p:regular r:id="rId15"/>
    </p:embeddedFont>
    <p:embeddedFont>
      <p:font typeface="VCROSDMonoRUSbyD" panose="02000609000000000000" pitchFamily="49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9EF208-40D5-4A5B-A6E1-FD6A51E31C5C}">
  <a:tblStyle styleId="{CA9EF208-40D5-4A5B-A6E1-FD6A51E31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F115DD-B80E-4979-AA97-1A7D632FF2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150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e7cd982bd3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e7cd982bd3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e7cd982bd3_2_2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e7cd982bd3_2_2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e7cd982bd3_2_22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e7cd982bd3_2_22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e7cd982bd3_2_2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e7cd982bd3_2_2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85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e7cd982bd3_2_2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e7cd982bd3_2_2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>
            <a:spLocks noGrp="1"/>
          </p:cNvSpPr>
          <p:nvPr>
            <p:ph type="pic" idx="2"/>
          </p:nvPr>
        </p:nvSpPr>
        <p:spPr>
          <a:xfrm>
            <a:off x="6120000" y="0"/>
            <a:ext cx="3024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7"/>
          <p:cNvCxnSpPr/>
          <p:nvPr/>
        </p:nvCxnSpPr>
        <p:spPr>
          <a:xfrm>
            <a:off x="352650" y="3354125"/>
            <a:ext cx="0" cy="18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916550" y="1440175"/>
            <a:ext cx="53109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119" name="Google Shape;119;p8"/>
          <p:cNvCxnSpPr/>
          <p:nvPr/>
        </p:nvCxnSpPr>
        <p:spPr>
          <a:xfrm>
            <a:off x="4572000" y="4704025"/>
            <a:ext cx="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oogle Shape;120;p8"/>
          <p:cNvGrpSpPr/>
          <p:nvPr/>
        </p:nvGrpSpPr>
        <p:grpSpPr>
          <a:xfrm flipH="1">
            <a:off x="7848625" y="-375"/>
            <a:ext cx="238275" cy="812404"/>
            <a:chOff x="474950" y="-375"/>
            <a:chExt cx="238275" cy="940500"/>
          </a:xfrm>
        </p:grpSpPr>
        <p:cxnSp>
          <p:nvCxnSpPr>
            <p:cNvPr id="121" name="Google Shape;121;p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3" name="Google Shape;123;p8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8"/>
          <p:cNvSpPr/>
          <p:nvPr/>
        </p:nvSpPr>
        <p:spPr>
          <a:xfrm>
            <a:off x="403475" y="9285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1874563" y="2990325"/>
            <a:ext cx="5394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1874538" y="1614975"/>
            <a:ext cx="53949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673450" y="-375"/>
            <a:ext cx="238275" cy="1216255"/>
            <a:chOff x="474950" y="-375"/>
            <a:chExt cx="238275" cy="940500"/>
          </a:xfrm>
        </p:grpSpPr>
        <p:cxnSp>
          <p:nvCxnSpPr>
            <p:cNvPr id="223" name="Google Shape;223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5" name="Google Shape;225;p14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226" name="Google Shape;226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8" name="Google Shape;228;p14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14"/>
          <p:cNvGrpSpPr/>
          <p:nvPr/>
        </p:nvGrpSpPr>
        <p:grpSpPr>
          <a:xfrm rot="10800000" flipH="1">
            <a:off x="443621" y="1311601"/>
            <a:ext cx="455742" cy="385444"/>
            <a:chOff x="4052875" y="1592600"/>
            <a:chExt cx="737925" cy="624200"/>
          </a:xfrm>
        </p:grpSpPr>
        <p:sp>
          <p:nvSpPr>
            <p:cNvPr id="230" name="Google Shape;230;p14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>
            <a:spLocks noGrp="1"/>
          </p:cNvSpPr>
          <p:nvPr>
            <p:ph type="title" hasCustomPrompt="1"/>
          </p:nvPr>
        </p:nvSpPr>
        <p:spPr>
          <a:xfrm>
            <a:off x="1687950" y="6137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1"/>
          </p:nvPr>
        </p:nvSpPr>
        <p:spPr>
          <a:xfrm>
            <a:off x="1687950" y="13392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 idx="2" hasCustomPrompt="1"/>
          </p:nvPr>
        </p:nvSpPr>
        <p:spPr>
          <a:xfrm>
            <a:off x="1687950" y="19864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3"/>
          </p:nvPr>
        </p:nvSpPr>
        <p:spPr>
          <a:xfrm>
            <a:off x="1687950" y="27119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title" idx="4" hasCustomPrompt="1"/>
          </p:nvPr>
        </p:nvSpPr>
        <p:spPr>
          <a:xfrm>
            <a:off x="1687950" y="3359099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5"/>
          </p:nvPr>
        </p:nvSpPr>
        <p:spPr>
          <a:xfrm>
            <a:off x="1687950" y="40846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8475950" y="-375"/>
            <a:ext cx="238275" cy="1224437"/>
            <a:chOff x="474950" y="-375"/>
            <a:chExt cx="238275" cy="94050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60" name="Google Shape;260;p15"/>
          <p:cNvCxnSpPr/>
          <p:nvPr/>
        </p:nvCxnSpPr>
        <p:spPr>
          <a:xfrm>
            <a:off x="1368925" y="-375"/>
            <a:ext cx="0" cy="52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46" y="1358044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Farmer’s</a:t>
            </a:r>
            <a:br>
              <a:rPr lang="en" dirty="0"/>
            </a:br>
            <a:r>
              <a:rPr lang="en" dirty="0"/>
              <a:t>Valley</a:t>
            </a:r>
            <a:endParaRPr dirty="0"/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2483354" y="3126438"/>
            <a:ext cx="6858900" cy="1198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Проект</a:t>
            </a:r>
            <a:r>
              <a:rPr lang="en-US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 panose="020B0604020202020204" pitchFamily="34" charset="0"/>
              <a:buChar char="•"/>
            </a:pP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Серегина Константина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 panose="020B0604020202020204" pitchFamily="34" charset="0"/>
              <a:buChar char="•"/>
            </a:pPr>
            <a:r>
              <a:rPr lang="ru-RU" dirty="0" err="1">
                <a:latin typeface="VCROSDMonoRUSbyD" panose="02000609000000000000" pitchFamily="49" charset="0"/>
                <a:ea typeface="VCROSDMonoRUSbyD" panose="02000609000000000000" pitchFamily="49" charset="0"/>
              </a:rPr>
              <a:t>Макарцева</a:t>
            </a: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 Арсения</a:t>
            </a:r>
            <a:endParaRPr dirty="0"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207974" y="4153488"/>
            <a:ext cx="728045" cy="662104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br>
              <a:rPr lang="ru-RU" dirty="0"/>
            </a:br>
            <a:r>
              <a:rPr lang="ru-RU" dirty="0"/>
              <a:t>идеи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0" dirty="0">
                <a:solidFill>
                  <a:srgbClr val="DBDEE1"/>
                </a:solidFill>
                <a:effectLst/>
                <a:latin typeface="Press Start 2P" panose="020B0604020202020204" charset="0"/>
              </a:rPr>
              <a:t>Идея Проекта Состоит в создании небольшой игры-симулятора, которая могла бы показать жизнь фермеров в долине фермеров «изнутри».</a:t>
            </a:r>
            <a:endParaRPr lang="en-US" i="0" dirty="0">
              <a:solidFill>
                <a:srgbClr val="DBDEE1"/>
              </a:solidFill>
              <a:effectLst/>
              <a:latin typeface="Press Start 2P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Реализовать возможность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Сохранения игрового процесса</a:t>
            </a:r>
            <a:endParaRPr lang="en-US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План создание проекта</a:t>
            </a:r>
            <a:r>
              <a:rPr lang="en-US" dirty="0">
                <a:solidFill>
                  <a:srgbClr val="DBDEE1"/>
                </a:solidFill>
                <a:latin typeface="Press Start 2P" panose="020B0604020202020204" charset="0"/>
              </a:rPr>
              <a:t>:</a:t>
            </a:r>
            <a:endParaRPr lang="ru-RU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Реализовать класс кнопок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Реализовать класс видео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Реализовать класс игрока</a:t>
            </a:r>
            <a:endParaRPr lang="en-US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И МНОГОЕ ДРУГОЕ</a:t>
            </a:r>
            <a:endParaRPr lang="en-US" dirty="0">
              <a:latin typeface="Press Start 2P" panose="020B0604020202020204" charset="0"/>
            </a:endParaRPr>
          </a:p>
        </p:txBody>
      </p:sp>
      <p:pic>
        <p:nvPicPr>
          <p:cNvPr id="847" name="Google Shape;847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000" r="29000"/>
          <a:stretch/>
        </p:blipFill>
        <p:spPr>
          <a:xfrm>
            <a:off x="6120000" y="0"/>
            <a:ext cx="3024000" cy="5143498"/>
          </a:xfrm>
          <a:prstGeom prst="rect">
            <a:avLst/>
          </a:prstGeom>
        </p:spPr>
      </p:pic>
      <p:cxnSp>
        <p:nvCxnSpPr>
          <p:cNvPr id="848" name="Google Shape;848;p36"/>
          <p:cNvCxnSpPr/>
          <p:nvPr/>
        </p:nvCxnSpPr>
        <p:spPr>
          <a:xfrm>
            <a:off x="4778050" y="0"/>
            <a:ext cx="0" cy="87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9" name="Google Shape;849;p36"/>
          <p:cNvGrpSpPr/>
          <p:nvPr/>
        </p:nvGrpSpPr>
        <p:grpSpPr>
          <a:xfrm rot="10800000">
            <a:off x="5305950" y="4358275"/>
            <a:ext cx="238275" cy="785223"/>
            <a:chOff x="474950" y="-375"/>
            <a:chExt cx="238275" cy="940500"/>
          </a:xfrm>
        </p:grpSpPr>
        <p:cxnSp>
          <p:nvCxnSpPr>
            <p:cNvPr id="850" name="Google Shape;850;p3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3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2" name="Google Shape;852;p36"/>
          <p:cNvGrpSpPr/>
          <p:nvPr/>
        </p:nvGrpSpPr>
        <p:grpSpPr>
          <a:xfrm>
            <a:off x="4889321" y="400220"/>
            <a:ext cx="369304" cy="554077"/>
            <a:chOff x="3119125" y="3168075"/>
            <a:chExt cx="419425" cy="629275"/>
          </a:xfrm>
        </p:grpSpPr>
        <p:sp>
          <p:nvSpPr>
            <p:cNvPr id="853" name="Google Shape;853;p36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6"/>
          <p:cNvGrpSpPr/>
          <p:nvPr/>
        </p:nvGrpSpPr>
        <p:grpSpPr>
          <a:xfrm>
            <a:off x="5217224" y="3589156"/>
            <a:ext cx="651756" cy="651514"/>
            <a:chOff x="2814625" y="1652725"/>
            <a:chExt cx="2428300" cy="2427400"/>
          </a:xfrm>
        </p:grpSpPr>
        <p:sp>
          <p:nvSpPr>
            <p:cNvPr id="865" name="Google Shape;865;p36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1"/>
          <p:cNvSpPr txBox="1">
            <a:spLocks noGrp="1"/>
          </p:cNvSpPr>
          <p:nvPr>
            <p:ph type="title"/>
          </p:nvPr>
        </p:nvSpPr>
        <p:spPr>
          <a:xfrm>
            <a:off x="1874562" y="2990325"/>
            <a:ext cx="5517653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Сунь-</a:t>
            </a:r>
            <a:r>
              <a:rPr lang="ru-RU" dirty="0" err="1"/>
              <a:t>цзы</a:t>
            </a:r>
            <a:r>
              <a:rPr lang="ru-RU" dirty="0"/>
              <a:t> «Искусство войны»</a:t>
            </a:r>
            <a:endParaRPr dirty="0"/>
          </a:p>
        </p:txBody>
      </p:sp>
      <p:sp>
        <p:nvSpPr>
          <p:cNvPr id="971" name="Google Shape;971;p41"/>
          <p:cNvSpPr txBox="1">
            <a:spLocks noGrp="1"/>
          </p:cNvSpPr>
          <p:nvPr>
            <p:ph type="subTitle" idx="1"/>
          </p:nvPr>
        </p:nvSpPr>
        <p:spPr>
          <a:xfrm>
            <a:off x="1841863" y="753115"/>
            <a:ext cx="5460197" cy="1619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ess Start 2P" panose="020B0604020202020204" charset="0"/>
              </a:rPr>
              <a:t>“</a:t>
            </a:r>
            <a:r>
              <a:rPr lang="ru-RU" sz="1800" dirty="0">
                <a:latin typeface="Press Start 2P" panose="020B0604020202020204" charset="0"/>
              </a:rPr>
              <a:t>Жить без сна легко</a:t>
            </a:r>
            <a:r>
              <a:rPr lang="en-US" sz="1800" dirty="0">
                <a:latin typeface="Press Start 2P" panose="020B0604020202020204" charset="0"/>
              </a:rPr>
              <a:t>,</a:t>
            </a:r>
            <a:r>
              <a:rPr lang="ru-RU" sz="1800" dirty="0">
                <a:latin typeface="Press Start 2P" panose="020B0604020202020204" charset="0"/>
              </a:rPr>
              <a:t> если ты знаешь</a:t>
            </a:r>
            <a:r>
              <a:rPr lang="en-US" sz="1800" dirty="0">
                <a:latin typeface="Press Start 2P" panose="020B0604020202020204" charset="0"/>
              </a:rPr>
              <a:t>,</a:t>
            </a:r>
            <a:r>
              <a:rPr lang="ru-RU" sz="1800" dirty="0">
                <a:latin typeface="Press Start 2P" panose="020B0604020202020204" charset="0"/>
              </a:rPr>
              <a:t> что </a:t>
            </a:r>
            <a:r>
              <a:rPr lang="en-US" sz="1800" dirty="0" err="1">
                <a:latin typeface="Press Start 2P" panose="020B0604020202020204" charset="0"/>
              </a:rPr>
              <a:t>Pygame</a:t>
            </a:r>
            <a:r>
              <a:rPr lang="en-US" sz="1800" dirty="0">
                <a:latin typeface="Press Start 2P" panose="020B0604020202020204" charset="0"/>
              </a:rPr>
              <a:t> - </a:t>
            </a:r>
            <a:r>
              <a:rPr lang="ru-RU" sz="1800" dirty="0">
                <a:latin typeface="Press Start 2P" panose="020B0604020202020204" charset="0"/>
              </a:rPr>
              <a:t>мёртв</a:t>
            </a:r>
            <a:r>
              <a:rPr lang="en" sz="1800" dirty="0">
                <a:latin typeface="Press Start 2P" panose="020B0604020202020204" charset="0"/>
              </a:rPr>
              <a:t>"</a:t>
            </a:r>
            <a:endParaRPr sz="1800" dirty="0">
              <a:latin typeface="Press Start 2P" panose="020B0604020202020204" charset="0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4267375" y="4196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4246124" y="564368"/>
            <a:ext cx="651756" cy="651514"/>
            <a:chOff x="2814625" y="1652725"/>
            <a:chExt cx="2428300" cy="2427400"/>
          </a:xfrm>
        </p:grpSpPr>
        <p:sp>
          <p:nvSpPr>
            <p:cNvPr id="974" name="Google Shape;974;p4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1"/>
          <p:cNvGrpSpPr/>
          <p:nvPr/>
        </p:nvGrpSpPr>
        <p:grpSpPr>
          <a:xfrm flipH="1">
            <a:off x="7454071" y="2914270"/>
            <a:ext cx="369304" cy="554077"/>
            <a:chOff x="3119125" y="3168075"/>
            <a:chExt cx="419425" cy="629275"/>
          </a:xfrm>
        </p:grpSpPr>
        <p:sp>
          <p:nvSpPr>
            <p:cNvPr id="993" name="Google Shape;993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>
            <a:off x="1320621" y="2914283"/>
            <a:ext cx="369304" cy="554077"/>
            <a:chOff x="3119125" y="3168075"/>
            <a:chExt cx="419425" cy="629275"/>
          </a:xfrm>
        </p:grpSpPr>
        <p:sp>
          <p:nvSpPr>
            <p:cNvPr id="1005" name="Google Shape;1005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2"/>
          <p:cNvSpPr txBox="1">
            <a:spLocks noGrp="1"/>
          </p:cNvSpPr>
          <p:nvPr>
            <p:ph type="title"/>
          </p:nvPr>
        </p:nvSpPr>
        <p:spPr>
          <a:xfrm>
            <a:off x="1687950" y="6137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 Января 12</a:t>
            </a:r>
            <a:r>
              <a:rPr lang="en-US" dirty="0">
                <a:sym typeface="Wingdings" panose="05000000000000000000" pitchFamily="2" charset="2"/>
              </a:rPr>
              <a:t>:00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1021" name="Google Shape;1021;p42"/>
          <p:cNvSpPr txBox="1">
            <a:spLocks noGrp="1"/>
          </p:cNvSpPr>
          <p:nvPr>
            <p:ph type="subTitle" idx="1"/>
          </p:nvPr>
        </p:nvSpPr>
        <p:spPr>
          <a:xfrm>
            <a:off x="1687950" y="13392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основных классов</a:t>
            </a:r>
            <a:r>
              <a:rPr lang="en-US" dirty="0"/>
              <a:t>,</a:t>
            </a:r>
            <a:r>
              <a:rPr lang="ru-RU" dirty="0"/>
              <a:t> начало работы 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дизайном</a:t>
            </a:r>
            <a:endParaRPr dirty="0"/>
          </a:p>
        </p:txBody>
      </p:sp>
      <p:sp>
        <p:nvSpPr>
          <p:cNvPr id="1022" name="Google Shape;1022;p42"/>
          <p:cNvSpPr txBox="1">
            <a:spLocks noGrp="1"/>
          </p:cNvSpPr>
          <p:nvPr>
            <p:ph type="title" idx="2"/>
          </p:nvPr>
        </p:nvSpPr>
        <p:spPr>
          <a:xfrm>
            <a:off x="1687950" y="19864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</a:t>
            </a:r>
            <a:r>
              <a:rPr lang="ru-RU" dirty="0"/>
              <a:t>Января</a:t>
            </a:r>
            <a:endParaRPr dirty="0"/>
          </a:p>
        </p:txBody>
      </p:sp>
      <p:sp>
        <p:nvSpPr>
          <p:cNvPr id="1023" name="Google Shape;1023;p42"/>
          <p:cNvSpPr txBox="1">
            <a:spLocks noGrp="1"/>
          </p:cNvSpPr>
          <p:nvPr>
            <p:ph type="subTitle" idx="3"/>
          </p:nvPr>
        </p:nvSpPr>
        <p:spPr>
          <a:xfrm>
            <a:off x="1687950" y="27119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 сохранений и анимаций</a:t>
            </a:r>
            <a:endParaRPr dirty="0"/>
          </a:p>
        </p:txBody>
      </p:sp>
      <p:sp>
        <p:nvSpPr>
          <p:cNvPr id="1024" name="Google Shape;1024;p42"/>
          <p:cNvSpPr txBox="1">
            <a:spLocks noGrp="1"/>
          </p:cNvSpPr>
          <p:nvPr>
            <p:ph type="title" idx="4"/>
          </p:nvPr>
        </p:nvSpPr>
        <p:spPr>
          <a:xfrm>
            <a:off x="1687950" y="3359099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20 Января</a:t>
            </a:r>
            <a:endParaRPr dirty="0"/>
          </a:p>
        </p:txBody>
      </p:sp>
      <p:sp>
        <p:nvSpPr>
          <p:cNvPr id="1025" name="Google Shape;1025;p42"/>
          <p:cNvSpPr txBox="1">
            <a:spLocks noGrp="1"/>
          </p:cNvSpPr>
          <p:nvPr>
            <p:ph type="subTitle" idx="5"/>
          </p:nvPr>
        </p:nvSpPr>
        <p:spPr>
          <a:xfrm>
            <a:off x="1687950" y="40846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Всё готово!</a:t>
            </a:r>
            <a:endParaRPr dirty="0"/>
          </a:p>
        </p:txBody>
      </p:sp>
      <p:grpSp>
        <p:nvGrpSpPr>
          <p:cNvPr id="1026" name="Google Shape;1026;p42"/>
          <p:cNvGrpSpPr/>
          <p:nvPr/>
        </p:nvGrpSpPr>
        <p:grpSpPr>
          <a:xfrm rot="10800000" flipH="1">
            <a:off x="703550" y="3419658"/>
            <a:ext cx="238275" cy="1723842"/>
            <a:chOff x="474950" y="-375"/>
            <a:chExt cx="238275" cy="940500"/>
          </a:xfrm>
        </p:grpSpPr>
        <p:cxnSp>
          <p:nvCxnSpPr>
            <p:cNvPr id="1027" name="Google Shape;1027;p4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4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9" name="Google Shape;1029;p42"/>
          <p:cNvSpPr/>
          <p:nvPr/>
        </p:nvSpPr>
        <p:spPr>
          <a:xfrm>
            <a:off x="408600" y="27745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42"/>
          <p:cNvGrpSpPr/>
          <p:nvPr/>
        </p:nvGrpSpPr>
        <p:grpSpPr>
          <a:xfrm>
            <a:off x="8180049" y="1312243"/>
            <a:ext cx="651756" cy="651514"/>
            <a:chOff x="2814625" y="1652725"/>
            <a:chExt cx="2428300" cy="2427400"/>
          </a:xfrm>
        </p:grpSpPr>
        <p:sp>
          <p:nvSpPr>
            <p:cNvPr id="1031" name="Google Shape;1031;p4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49" name="Google Shape;1049;p42"/>
          <p:cNvCxnSpPr/>
          <p:nvPr/>
        </p:nvCxnSpPr>
        <p:spPr>
          <a:xfrm>
            <a:off x="7750050" y="3994600"/>
            <a:ext cx="0" cy="114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0" name="Google Shape;1050;p42"/>
          <p:cNvGrpSpPr/>
          <p:nvPr/>
        </p:nvGrpSpPr>
        <p:grpSpPr>
          <a:xfrm flipH="1">
            <a:off x="7810746" y="522220"/>
            <a:ext cx="369304" cy="554077"/>
            <a:chOff x="3119125" y="3168075"/>
            <a:chExt cx="419425" cy="629275"/>
          </a:xfrm>
        </p:grpSpPr>
        <p:sp>
          <p:nvSpPr>
            <p:cNvPr id="1051" name="Google Shape;1051;p4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2"/>
          <p:cNvSpPr/>
          <p:nvPr/>
        </p:nvSpPr>
        <p:spPr>
          <a:xfrm>
            <a:off x="1190650" y="6210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1"/>
          <p:cNvSpPr txBox="1">
            <a:spLocks noGrp="1"/>
          </p:cNvSpPr>
          <p:nvPr>
            <p:ph type="subTitle" idx="1"/>
          </p:nvPr>
        </p:nvSpPr>
        <p:spPr>
          <a:xfrm>
            <a:off x="1841863" y="753115"/>
            <a:ext cx="5460197" cy="1619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Press Start 2P" panose="020B0604020202020204" charset="0"/>
              </a:rPr>
              <a:t>Что планируем</a:t>
            </a:r>
            <a:r>
              <a:rPr lang="en-US" sz="1800" dirty="0">
                <a:latin typeface="Press Start 2P" panose="020B0604020202020204" charset="0"/>
              </a:rPr>
              <a:t>?</a:t>
            </a:r>
            <a:endParaRPr sz="1800" dirty="0">
              <a:latin typeface="Press Start 2P" panose="020B0604020202020204" charset="0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4267375" y="4196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4246124" y="564368"/>
            <a:ext cx="651756" cy="651514"/>
            <a:chOff x="2814625" y="1652725"/>
            <a:chExt cx="2428300" cy="2427400"/>
          </a:xfrm>
        </p:grpSpPr>
        <p:sp>
          <p:nvSpPr>
            <p:cNvPr id="974" name="Google Shape;974;p4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1"/>
          <p:cNvGrpSpPr/>
          <p:nvPr/>
        </p:nvGrpSpPr>
        <p:grpSpPr>
          <a:xfrm flipH="1">
            <a:off x="7454071" y="2914270"/>
            <a:ext cx="369304" cy="554077"/>
            <a:chOff x="3119125" y="3168075"/>
            <a:chExt cx="419425" cy="629275"/>
          </a:xfrm>
        </p:grpSpPr>
        <p:sp>
          <p:nvSpPr>
            <p:cNvPr id="993" name="Google Shape;993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>
            <a:off x="1320621" y="2914283"/>
            <a:ext cx="369304" cy="554077"/>
            <a:chOff x="3119125" y="3168075"/>
            <a:chExt cx="419425" cy="629275"/>
          </a:xfrm>
        </p:grpSpPr>
        <p:sp>
          <p:nvSpPr>
            <p:cNvPr id="1005" name="Google Shape;1005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164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5"/>
          <p:cNvSpPr txBox="1">
            <a:spLocks noGrp="1"/>
          </p:cNvSpPr>
          <p:nvPr>
            <p:ph type="title"/>
          </p:nvPr>
        </p:nvSpPr>
        <p:spPr>
          <a:xfrm>
            <a:off x="1916550" y="1440175"/>
            <a:ext cx="53109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СПАСИБО</a:t>
            </a:r>
            <a:b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ЗА ВНИМАНИЕ</a:t>
            </a:r>
            <a:endParaRPr dirty="0"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grpSp>
        <p:nvGrpSpPr>
          <p:cNvPr id="1089" name="Google Shape;1089;p45"/>
          <p:cNvGrpSpPr/>
          <p:nvPr/>
        </p:nvGrpSpPr>
        <p:grpSpPr>
          <a:xfrm>
            <a:off x="4246124" y="3866543"/>
            <a:ext cx="651756" cy="651514"/>
            <a:chOff x="2814625" y="1652725"/>
            <a:chExt cx="2428300" cy="2427400"/>
          </a:xfrm>
        </p:grpSpPr>
        <p:sp>
          <p:nvSpPr>
            <p:cNvPr id="1090" name="Google Shape;1090;p45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5"/>
          <p:cNvGrpSpPr/>
          <p:nvPr/>
        </p:nvGrpSpPr>
        <p:grpSpPr>
          <a:xfrm rot="10800000" flipH="1">
            <a:off x="1008350" y="3777800"/>
            <a:ext cx="238275" cy="1365700"/>
            <a:chOff x="474950" y="-375"/>
            <a:chExt cx="238275" cy="940500"/>
          </a:xfrm>
        </p:grpSpPr>
        <p:cxnSp>
          <p:nvCxnSpPr>
            <p:cNvPr id="1109" name="Google Shape;1109;p4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4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1" name="Google Shape;1111;p45"/>
          <p:cNvGrpSpPr/>
          <p:nvPr/>
        </p:nvGrpSpPr>
        <p:grpSpPr>
          <a:xfrm>
            <a:off x="780996" y="3297276"/>
            <a:ext cx="455742" cy="385443"/>
            <a:chOff x="4052875" y="1592600"/>
            <a:chExt cx="737925" cy="624200"/>
          </a:xfrm>
        </p:grpSpPr>
        <p:sp>
          <p:nvSpPr>
            <p:cNvPr id="1112" name="Google Shape;1112;p4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4470187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45"/>
          <p:cNvSpPr/>
          <p:nvPr/>
        </p:nvSpPr>
        <p:spPr>
          <a:xfrm>
            <a:off x="7909638" y="9285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0" name="Google Shape;1130;p45"/>
          <p:cNvCxnSpPr/>
          <p:nvPr/>
        </p:nvCxnSpPr>
        <p:spPr>
          <a:xfrm>
            <a:off x="4572000" y="0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 flipH="1">
            <a:off x="7454071" y="2204170"/>
            <a:ext cx="369304" cy="554077"/>
            <a:chOff x="3119125" y="3168075"/>
            <a:chExt cx="419425" cy="629275"/>
          </a:xfrm>
        </p:grpSpPr>
        <p:sp>
          <p:nvSpPr>
            <p:cNvPr id="1132" name="Google Shape;1132;p4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5"/>
          <p:cNvGrpSpPr/>
          <p:nvPr/>
        </p:nvGrpSpPr>
        <p:grpSpPr>
          <a:xfrm>
            <a:off x="1320621" y="2204183"/>
            <a:ext cx="369304" cy="554077"/>
            <a:chOff x="3119125" y="3168075"/>
            <a:chExt cx="419425" cy="629275"/>
          </a:xfrm>
        </p:grpSpPr>
        <p:sp>
          <p:nvSpPr>
            <p:cNvPr id="1144" name="Google Shape;1144;p4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Экран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VCROSDMonoRUSbyD</vt:lpstr>
      <vt:lpstr>Arimo</vt:lpstr>
      <vt:lpstr>Arial</vt:lpstr>
      <vt:lpstr>Wingdings</vt:lpstr>
      <vt:lpstr>Nunito Light</vt:lpstr>
      <vt:lpstr>Press Start 2P</vt:lpstr>
      <vt:lpstr>Arcade Effect Newsletter by Slidesgo</vt:lpstr>
      <vt:lpstr>Farmer’s Valley</vt:lpstr>
      <vt:lpstr>Введение идеи</vt:lpstr>
      <vt:lpstr>Сунь-цзы «Искусство войны»</vt:lpstr>
      <vt:lpstr>1 Января 12:00 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Farmer’s Valley</dc:title>
  <dc:creator>Арсюфка</dc:creator>
  <cp:lastModifiedBy>Арсений Макарцев</cp:lastModifiedBy>
  <cp:revision>1</cp:revision>
  <dcterms:modified xsi:type="dcterms:W3CDTF">2024-01-31T11:53:37Z</dcterms:modified>
</cp:coreProperties>
</file>