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Layouts/slideLayout10.xml" ContentType="application/vnd.openxmlformats-officedocument.presentationml.slideLayout+xml"/>
  <Override PartName="/ppt/theme/theme7.xml" ContentType="application/vnd.openxmlformats-officedocument.theme+xml"/>
  <Override PartName="/ppt/slideLayouts/slideLayout11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0"/>
    <p:sldMasterId id="2147483699" r:id="rId11"/>
    <p:sldMasterId id="2147483746" r:id="rId12"/>
    <p:sldMasterId id="2147483666" r:id="rId13"/>
    <p:sldMasterId id="2147483678" r:id="rId14"/>
    <p:sldMasterId id="2147483685" r:id="rId15"/>
    <p:sldMasterId id="2147483724" r:id="rId16"/>
    <p:sldMasterId id="2147483737" r:id="rId17"/>
  </p:sldMasterIdLst>
  <p:sldIdLst>
    <p:sldId id="256" r:id="rId18"/>
    <p:sldId id="274" r:id="rId19"/>
    <p:sldId id="283" r:id="rId20"/>
    <p:sldId id="260" r:id="rId21"/>
    <p:sldId id="259" r:id="rId22"/>
    <p:sldId id="284" r:id="rId2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00295C"/>
    <a:srgbClr val="174674"/>
    <a:srgbClr val="0E355B"/>
    <a:srgbClr val="003366"/>
    <a:srgbClr val="5C9ED0"/>
    <a:srgbClr val="02406E"/>
    <a:srgbClr val="015592"/>
    <a:srgbClr val="7DB2D9"/>
    <a:srgbClr val="A8A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7FA685-BC6F-43BC-A3B9-295BA3737493}" v="8" dt="2021-03-15T09:29:20.138"/>
    <p1510:client id="{AD025AE4-3BB4-4BA8-9159-0A40BAB6AE31}" v="11" dt="2021-03-15T10:53:22.5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605" autoAdjust="0"/>
    <p:restoredTop sz="94660"/>
  </p:normalViewPr>
  <p:slideViewPr>
    <p:cSldViewPr snapToGrid="0">
      <p:cViewPr>
        <p:scale>
          <a:sx n="166" d="100"/>
          <a:sy n="166" d="100"/>
        </p:scale>
        <p:origin x="-786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Master" Target="slideMasters/slideMaster4.xml"/><Relationship Id="rId18" Type="http://schemas.openxmlformats.org/officeDocument/2006/relationships/slide" Target="slides/slide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4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3.xml"/><Relationship Id="rId17" Type="http://schemas.openxmlformats.org/officeDocument/2006/relationships/slideMaster" Target="slideMasters/slideMaster8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7.xml"/><Relationship Id="rId20" Type="http://schemas.openxmlformats.org/officeDocument/2006/relationships/slide" Target="slides/slide3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2.xml"/><Relationship Id="rId24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6.xml"/><Relationship Id="rId23" Type="http://schemas.openxmlformats.org/officeDocument/2006/relationships/slide" Target="slides/slide6.xml"/><Relationship Id="rId28" Type="http://schemas.microsoft.com/office/2016/11/relationships/changesInfo" Target="changesInfos/changesInfo1.xml"/><Relationship Id="rId10" Type="http://schemas.openxmlformats.org/officeDocument/2006/relationships/slideMaster" Target="slideMasters/slideMaster1.xml"/><Relationship Id="rId19" Type="http://schemas.openxmlformats.org/officeDocument/2006/relationships/slide" Target="slides/slide2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5.xml"/><Relationship Id="rId22" Type="http://schemas.openxmlformats.org/officeDocument/2006/relationships/slide" Target="slides/slide5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had Rakhimov" userId="b03f216d-2def-46e7-b295-424b8bc94cba" providerId="ADAL" clId="{AD025AE4-3BB4-4BA8-9159-0A40BAB6AE31}"/>
    <pc:docChg chg="undo custSel addSld delSld modSld sldOrd">
      <pc:chgData name="Rushad Rakhimov" userId="b03f216d-2def-46e7-b295-424b8bc94cba" providerId="ADAL" clId="{AD025AE4-3BB4-4BA8-9159-0A40BAB6AE31}" dt="2021-03-15T11:08:28.500" v="895" actId="20577"/>
      <pc:docMkLst>
        <pc:docMk/>
      </pc:docMkLst>
      <pc:sldChg chg="delSp modSp">
        <pc:chgData name="Rushad Rakhimov" userId="b03f216d-2def-46e7-b295-424b8bc94cba" providerId="ADAL" clId="{AD025AE4-3BB4-4BA8-9159-0A40BAB6AE31}" dt="2021-03-15T10:52:19.534" v="828" actId="478"/>
        <pc:sldMkLst>
          <pc:docMk/>
          <pc:sldMk cId="1528867109" sldId="256"/>
        </pc:sldMkLst>
        <pc:spChg chg="mod">
          <ac:chgData name="Rushad Rakhimov" userId="b03f216d-2def-46e7-b295-424b8bc94cba" providerId="ADAL" clId="{AD025AE4-3BB4-4BA8-9159-0A40BAB6AE31}" dt="2021-03-15T10:52:12.183" v="827" actId="20577"/>
          <ac:spMkLst>
            <pc:docMk/>
            <pc:sldMk cId="1528867109" sldId="256"/>
            <ac:spMk id="2" creationId="{00000000-0000-0000-0000-000000000000}"/>
          </ac:spMkLst>
        </pc:spChg>
        <pc:spChg chg="del mod">
          <ac:chgData name="Rushad Rakhimov" userId="b03f216d-2def-46e7-b295-424b8bc94cba" providerId="ADAL" clId="{AD025AE4-3BB4-4BA8-9159-0A40BAB6AE31}" dt="2021-03-15T10:52:19.534" v="828" actId="478"/>
          <ac:spMkLst>
            <pc:docMk/>
            <pc:sldMk cId="1528867109" sldId="256"/>
            <ac:spMk id="5" creationId="{03B3ADB9-CE8B-4B1B-A90A-F3F73FCCF7F8}"/>
          </ac:spMkLst>
        </pc:spChg>
      </pc:sldChg>
      <pc:sldChg chg="addSp delSp modSp">
        <pc:chgData name="Rushad Rakhimov" userId="b03f216d-2def-46e7-b295-424b8bc94cba" providerId="ADAL" clId="{AD025AE4-3BB4-4BA8-9159-0A40BAB6AE31}" dt="2021-03-15T11:08:28.500" v="895" actId="20577"/>
        <pc:sldMkLst>
          <pc:docMk/>
          <pc:sldMk cId="1783308257" sldId="259"/>
        </pc:sldMkLst>
        <pc:spChg chg="mod">
          <ac:chgData name="Rushad Rakhimov" userId="b03f216d-2def-46e7-b295-424b8bc94cba" providerId="ADAL" clId="{AD025AE4-3BB4-4BA8-9159-0A40BAB6AE31}" dt="2021-03-15T09:34:45.642" v="210" actId="404"/>
          <ac:spMkLst>
            <pc:docMk/>
            <pc:sldMk cId="1783308257" sldId="259"/>
            <ac:spMk id="2" creationId="{99D9471A-637F-41F3-89B4-2608432836CE}"/>
          </ac:spMkLst>
        </pc:spChg>
        <pc:spChg chg="mod">
          <ac:chgData name="Rushad Rakhimov" userId="b03f216d-2def-46e7-b295-424b8bc94cba" providerId="ADAL" clId="{AD025AE4-3BB4-4BA8-9159-0A40BAB6AE31}" dt="2021-03-15T11:08:28.500" v="895" actId="20577"/>
          <ac:spMkLst>
            <pc:docMk/>
            <pc:sldMk cId="1783308257" sldId="259"/>
            <ac:spMk id="3" creationId="{A3E9C7B6-617B-4E9E-89AC-B8A26CE51DE0}"/>
          </ac:spMkLst>
        </pc:spChg>
        <pc:picChg chg="del">
          <ac:chgData name="Rushad Rakhimov" userId="b03f216d-2def-46e7-b295-424b8bc94cba" providerId="ADAL" clId="{AD025AE4-3BB4-4BA8-9159-0A40BAB6AE31}" dt="2021-03-15T09:32:51.989" v="49" actId="478"/>
          <ac:picMkLst>
            <pc:docMk/>
            <pc:sldMk cId="1783308257" sldId="259"/>
            <ac:picMk id="5" creationId="{E4ABE10C-D2B5-4363-952C-EBF5E965F312}"/>
          </ac:picMkLst>
        </pc:picChg>
        <pc:picChg chg="add mod">
          <ac:chgData name="Rushad Rakhimov" userId="b03f216d-2def-46e7-b295-424b8bc94cba" providerId="ADAL" clId="{AD025AE4-3BB4-4BA8-9159-0A40BAB6AE31}" dt="2021-03-15T09:32:58.482" v="54" actId="1076"/>
          <ac:picMkLst>
            <pc:docMk/>
            <pc:sldMk cId="1783308257" sldId="259"/>
            <ac:picMk id="6" creationId="{1E67E5BC-C27B-47B9-B48D-4F5E994DEBA4}"/>
          </ac:picMkLst>
        </pc:picChg>
      </pc:sldChg>
      <pc:sldChg chg="addSp delSp modSp">
        <pc:chgData name="Rushad Rakhimov" userId="b03f216d-2def-46e7-b295-424b8bc94cba" providerId="ADAL" clId="{AD025AE4-3BB4-4BA8-9159-0A40BAB6AE31}" dt="2021-03-15T10:55:00.070" v="858" actId="1076"/>
        <pc:sldMkLst>
          <pc:docMk/>
          <pc:sldMk cId="1663818629" sldId="260"/>
        </pc:sldMkLst>
        <pc:spChg chg="mod">
          <ac:chgData name="Rushad Rakhimov" userId="b03f216d-2def-46e7-b295-424b8bc94cba" providerId="ADAL" clId="{AD025AE4-3BB4-4BA8-9159-0A40BAB6AE31}" dt="2021-03-15T09:34:50.493" v="212" actId="404"/>
          <ac:spMkLst>
            <pc:docMk/>
            <pc:sldMk cId="1663818629" sldId="260"/>
            <ac:spMk id="2" creationId="{BEB0AB1E-E1E1-439B-BF28-C82138A26D7D}"/>
          </ac:spMkLst>
        </pc:spChg>
        <pc:spChg chg="mod">
          <ac:chgData name="Rushad Rakhimov" userId="b03f216d-2def-46e7-b295-424b8bc94cba" providerId="ADAL" clId="{AD025AE4-3BB4-4BA8-9159-0A40BAB6AE31}" dt="2021-03-15T10:55:00.070" v="858" actId="1076"/>
          <ac:spMkLst>
            <pc:docMk/>
            <pc:sldMk cId="1663818629" sldId="260"/>
            <ac:spMk id="3" creationId="{3B595D1B-FF0D-446D-B270-EB6F48B317D2}"/>
          </ac:spMkLst>
        </pc:spChg>
        <pc:picChg chg="add del mod">
          <ac:chgData name="Rushad Rakhimov" userId="b03f216d-2def-46e7-b295-424b8bc94cba" providerId="ADAL" clId="{AD025AE4-3BB4-4BA8-9159-0A40BAB6AE31}" dt="2021-03-15T10:53:22.549" v="857" actId="478"/>
          <ac:picMkLst>
            <pc:docMk/>
            <pc:sldMk cId="1663818629" sldId="260"/>
            <ac:picMk id="5" creationId="{AE42AF94-AEE1-48AA-B3D2-9CCED9D4D372}"/>
          </ac:picMkLst>
        </pc:picChg>
      </pc:sldChg>
      <pc:sldChg chg="modSp del">
        <pc:chgData name="Rushad Rakhimov" userId="b03f216d-2def-46e7-b295-424b8bc94cba" providerId="ADAL" clId="{AD025AE4-3BB4-4BA8-9159-0A40BAB6AE31}" dt="2021-03-15T10:55:19.831" v="859" actId="2696"/>
        <pc:sldMkLst>
          <pc:docMk/>
          <pc:sldMk cId="495375651" sldId="261"/>
        </pc:sldMkLst>
        <pc:spChg chg="mod">
          <ac:chgData name="Rushad Rakhimov" userId="b03f216d-2def-46e7-b295-424b8bc94cba" providerId="ADAL" clId="{AD025AE4-3BB4-4BA8-9159-0A40BAB6AE31}" dt="2021-03-15T09:35:01.012" v="214" actId="404"/>
          <ac:spMkLst>
            <pc:docMk/>
            <pc:sldMk cId="495375651" sldId="261"/>
            <ac:spMk id="2" creationId="{8FF83063-580F-40B7-AB19-361B59C93B0F}"/>
          </ac:spMkLst>
        </pc:spChg>
      </pc:sldChg>
      <pc:sldChg chg="modSp">
        <pc:chgData name="Rushad Rakhimov" userId="b03f216d-2def-46e7-b295-424b8bc94cba" providerId="ADAL" clId="{AD025AE4-3BB4-4BA8-9159-0A40BAB6AE31}" dt="2021-03-15T10:52:59.609" v="854" actId="20577"/>
        <pc:sldMkLst>
          <pc:docMk/>
          <pc:sldMk cId="1356234101" sldId="274"/>
        </pc:sldMkLst>
        <pc:spChg chg="mod">
          <ac:chgData name="Rushad Rakhimov" userId="b03f216d-2def-46e7-b295-424b8bc94cba" providerId="ADAL" clId="{AD025AE4-3BB4-4BA8-9159-0A40BAB6AE31}" dt="2021-03-15T09:34:53.603" v="213" actId="404"/>
          <ac:spMkLst>
            <pc:docMk/>
            <pc:sldMk cId="1356234101" sldId="274"/>
            <ac:spMk id="2" creationId="{00000000-0000-0000-0000-000000000000}"/>
          </ac:spMkLst>
        </pc:spChg>
        <pc:spChg chg="mod">
          <ac:chgData name="Rushad Rakhimov" userId="b03f216d-2def-46e7-b295-424b8bc94cba" providerId="ADAL" clId="{AD025AE4-3BB4-4BA8-9159-0A40BAB6AE31}" dt="2021-03-15T10:52:59.609" v="854" actId="20577"/>
          <ac:spMkLst>
            <pc:docMk/>
            <pc:sldMk cId="1356234101" sldId="274"/>
            <ac:spMk id="3" creationId="{00000000-0000-0000-0000-000000000000}"/>
          </ac:spMkLst>
        </pc:spChg>
      </pc:sldChg>
      <pc:sldChg chg="modSp del ord">
        <pc:chgData name="Rushad Rakhimov" userId="b03f216d-2def-46e7-b295-424b8bc94cba" providerId="ADAL" clId="{AD025AE4-3BB4-4BA8-9159-0A40BAB6AE31}" dt="2021-03-15T10:52:41.646" v="831" actId="2696"/>
        <pc:sldMkLst>
          <pc:docMk/>
          <pc:sldMk cId="88766825" sldId="275"/>
        </pc:sldMkLst>
        <pc:spChg chg="mod">
          <ac:chgData name="Rushad Rakhimov" userId="b03f216d-2def-46e7-b295-424b8bc94cba" providerId="ADAL" clId="{AD025AE4-3BB4-4BA8-9159-0A40BAB6AE31}" dt="2021-03-15T09:34:47.748" v="211" actId="404"/>
          <ac:spMkLst>
            <pc:docMk/>
            <pc:sldMk cId="88766825" sldId="275"/>
            <ac:spMk id="2" creationId="{A09CC204-55E2-448D-A205-A5B501DD7FE0}"/>
          </ac:spMkLst>
        </pc:spChg>
        <pc:spChg chg="mod">
          <ac:chgData name="Rushad Rakhimov" userId="b03f216d-2def-46e7-b295-424b8bc94cba" providerId="ADAL" clId="{AD025AE4-3BB4-4BA8-9159-0A40BAB6AE31}" dt="2021-03-15T10:51:54.936" v="826" actId="20577"/>
          <ac:spMkLst>
            <pc:docMk/>
            <pc:sldMk cId="88766825" sldId="275"/>
            <ac:spMk id="3" creationId="{4ECA1104-3E04-420B-BBD6-746C36EC10FB}"/>
          </ac:spMkLst>
        </pc:spChg>
      </pc:sldChg>
      <pc:sldChg chg="del">
        <pc:chgData name="Rushad Rakhimov" userId="b03f216d-2def-46e7-b295-424b8bc94cba" providerId="ADAL" clId="{AD025AE4-3BB4-4BA8-9159-0A40BAB6AE31}" dt="2021-03-15T09:31:55.964" v="42" actId="2696"/>
        <pc:sldMkLst>
          <pc:docMk/>
          <pc:sldMk cId="1835689973" sldId="276"/>
        </pc:sldMkLst>
      </pc:sldChg>
      <pc:sldChg chg="del">
        <pc:chgData name="Rushad Rakhimov" userId="b03f216d-2def-46e7-b295-424b8bc94cba" providerId="ADAL" clId="{AD025AE4-3BB4-4BA8-9159-0A40BAB6AE31}" dt="2021-03-15T09:31:55.982" v="43" actId="2696"/>
        <pc:sldMkLst>
          <pc:docMk/>
          <pc:sldMk cId="3610676762" sldId="277"/>
        </pc:sldMkLst>
      </pc:sldChg>
      <pc:sldChg chg="del">
        <pc:chgData name="Rushad Rakhimov" userId="b03f216d-2def-46e7-b295-424b8bc94cba" providerId="ADAL" clId="{AD025AE4-3BB4-4BA8-9159-0A40BAB6AE31}" dt="2021-03-15T09:31:56.008" v="44" actId="2696"/>
        <pc:sldMkLst>
          <pc:docMk/>
          <pc:sldMk cId="1025462333" sldId="278"/>
        </pc:sldMkLst>
      </pc:sldChg>
      <pc:sldChg chg="del">
        <pc:chgData name="Rushad Rakhimov" userId="b03f216d-2def-46e7-b295-424b8bc94cba" providerId="ADAL" clId="{AD025AE4-3BB4-4BA8-9159-0A40BAB6AE31}" dt="2021-03-15T09:31:55.929" v="40" actId="2696"/>
        <pc:sldMkLst>
          <pc:docMk/>
          <pc:sldMk cId="698305307" sldId="279"/>
        </pc:sldMkLst>
      </pc:sldChg>
      <pc:sldChg chg="modSp add">
        <pc:chgData name="Rushad Rakhimov" userId="b03f216d-2def-46e7-b295-424b8bc94cba" providerId="ADAL" clId="{AD025AE4-3BB4-4BA8-9159-0A40BAB6AE31}" dt="2021-03-15T10:55:42.410" v="867" actId="20577"/>
        <pc:sldMkLst>
          <pc:docMk/>
          <pc:sldMk cId="2369906415" sldId="279"/>
        </pc:sldMkLst>
        <pc:spChg chg="mod">
          <ac:chgData name="Rushad Rakhimov" userId="b03f216d-2def-46e7-b295-424b8bc94cba" providerId="ADAL" clId="{AD025AE4-3BB4-4BA8-9159-0A40BAB6AE31}" dt="2021-03-15T09:34:42.451" v="209" actId="404"/>
          <ac:spMkLst>
            <pc:docMk/>
            <pc:sldMk cId="2369906415" sldId="279"/>
            <ac:spMk id="2" creationId="{B46E7D25-9DE1-42B8-8E45-FBC9FD495B31}"/>
          </ac:spMkLst>
        </pc:spChg>
        <pc:spChg chg="mod">
          <ac:chgData name="Rushad Rakhimov" userId="b03f216d-2def-46e7-b295-424b8bc94cba" providerId="ADAL" clId="{AD025AE4-3BB4-4BA8-9159-0A40BAB6AE31}" dt="2021-03-15T10:55:42.410" v="867" actId="20577"/>
          <ac:spMkLst>
            <pc:docMk/>
            <pc:sldMk cId="2369906415" sldId="279"/>
            <ac:spMk id="11" creationId="{75C7C7D4-CE23-43C6-9F09-9B61FD062BC5}"/>
          </ac:spMkLst>
        </pc:spChg>
        <pc:spChg chg="mod">
          <ac:chgData name="Rushad Rakhimov" userId="b03f216d-2def-46e7-b295-424b8bc94cba" providerId="ADAL" clId="{AD025AE4-3BB4-4BA8-9159-0A40BAB6AE31}" dt="2021-03-15T09:32:35.213" v="46" actId="1076"/>
          <ac:spMkLst>
            <pc:docMk/>
            <pc:sldMk cId="2369906415" sldId="279"/>
            <ac:spMk id="12" creationId="{C97C57A0-DECD-406B-BD44-64CF39922ABA}"/>
          </ac:spMkLst>
        </pc:spChg>
        <pc:spChg chg="mod">
          <ac:chgData name="Rushad Rakhimov" userId="b03f216d-2def-46e7-b295-424b8bc94cba" providerId="ADAL" clId="{AD025AE4-3BB4-4BA8-9159-0A40BAB6AE31}" dt="2021-03-15T09:33:20.754" v="81" actId="20577"/>
          <ac:spMkLst>
            <pc:docMk/>
            <pc:sldMk cId="2369906415" sldId="279"/>
            <ac:spMk id="15" creationId="{775D5181-A58D-4272-B316-F0BD33A7BBE2}"/>
          </ac:spMkLst>
        </pc:spChg>
        <pc:picChg chg="mod">
          <ac:chgData name="Rushad Rakhimov" userId="b03f216d-2def-46e7-b295-424b8bc94cba" providerId="ADAL" clId="{AD025AE4-3BB4-4BA8-9159-0A40BAB6AE31}" dt="2021-03-15T09:34:40.926" v="208" actId="1076"/>
          <ac:picMkLst>
            <pc:docMk/>
            <pc:sldMk cId="2369906415" sldId="279"/>
            <ac:picMk id="7" creationId="{AF8BBDDB-98E0-4248-A6BD-CB239F2DF688}"/>
          </ac:picMkLst>
        </pc:picChg>
      </pc:sldChg>
      <pc:sldChg chg="addSp delSp modSp add">
        <pc:chgData name="Rushad Rakhimov" userId="b03f216d-2def-46e7-b295-424b8bc94cba" providerId="ADAL" clId="{AD025AE4-3BB4-4BA8-9159-0A40BAB6AE31}" dt="2021-03-15T10:56:27.410" v="890" actId="1076"/>
        <pc:sldMkLst>
          <pc:docMk/>
          <pc:sldMk cId="635586853" sldId="280"/>
        </pc:sldMkLst>
        <pc:spChg chg="mod">
          <ac:chgData name="Rushad Rakhimov" userId="b03f216d-2def-46e7-b295-424b8bc94cba" providerId="ADAL" clId="{AD025AE4-3BB4-4BA8-9159-0A40BAB6AE31}" dt="2021-03-15T10:50:15.049" v="793" actId="20577"/>
          <ac:spMkLst>
            <pc:docMk/>
            <pc:sldMk cId="635586853" sldId="280"/>
            <ac:spMk id="2" creationId="{95F093E5-E42C-416F-BDF8-C578F468C0D8}"/>
          </ac:spMkLst>
        </pc:spChg>
        <pc:spChg chg="del">
          <ac:chgData name="Rushad Rakhimov" userId="b03f216d-2def-46e7-b295-424b8bc94cba" providerId="ADAL" clId="{AD025AE4-3BB4-4BA8-9159-0A40BAB6AE31}" dt="2021-03-15T10:42:13.009" v="216" actId="478"/>
          <ac:spMkLst>
            <pc:docMk/>
            <pc:sldMk cId="635586853" sldId="280"/>
            <ac:spMk id="3" creationId="{DD07465E-ED10-466C-BEA7-EF8272CE12CF}"/>
          </ac:spMkLst>
        </pc:spChg>
        <pc:spChg chg="del">
          <ac:chgData name="Rushad Rakhimov" userId="b03f216d-2def-46e7-b295-424b8bc94cba" providerId="ADAL" clId="{AD025AE4-3BB4-4BA8-9159-0A40BAB6AE31}" dt="2021-03-15T10:42:13.009" v="216" actId="478"/>
          <ac:spMkLst>
            <pc:docMk/>
            <pc:sldMk cId="635586853" sldId="280"/>
            <ac:spMk id="4" creationId="{CF85C8E2-8915-4DC0-A771-D31E6067B2B7}"/>
          </ac:spMkLst>
        </pc:spChg>
        <pc:spChg chg="add del mod">
          <ac:chgData name="Rushad Rakhimov" userId="b03f216d-2def-46e7-b295-424b8bc94cba" providerId="ADAL" clId="{AD025AE4-3BB4-4BA8-9159-0A40BAB6AE31}" dt="2021-03-15T10:42:17.937" v="220"/>
          <ac:spMkLst>
            <pc:docMk/>
            <pc:sldMk cId="635586853" sldId="280"/>
            <ac:spMk id="5" creationId="{8868C0A6-131B-4D11-9CBD-ABC5D4CFD703}"/>
          </ac:spMkLst>
        </pc:spChg>
        <pc:spChg chg="add del mod">
          <ac:chgData name="Rushad Rakhimov" userId="b03f216d-2def-46e7-b295-424b8bc94cba" providerId="ADAL" clId="{AD025AE4-3BB4-4BA8-9159-0A40BAB6AE31}" dt="2021-03-15T10:42:17.937" v="220"/>
          <ac:spMkLst>
            <pc:docMk/>
            <pc:sldMk cId="635586853" sldId="280"/>
            <ac:spMk id="7" creationId="{6D1E951B-75EC-4FCA-87DE-CA05C12F7BB0}"/>
          </ac:spMkLst>
        </pc:spChg>
        <pc:spChg chg="add del mod">
          <ac:chgData name="Rushad Rakhimov" userId="b03f216d-2def-46e7-b295-424b8bc94cba" providerId="ADAL" clId="{AD025AE4-3BB4-4BA8-9159-0A40BAB6AE31}" dt="2021-03-15T10:42:17.937" v="220"/>
          <ac:spMkLst>
            <pc:docMk/>
            <pc:sldMk cId="635586853" sldId="280"/>
            <ac:spMk id="8" creationId="{9A164804-AEC9-42D2-A2B0-D160CADC738B}"/>
          </ac:spMkLst>
        </pc:spChg>
        <pc:spChg chg="add del mod">
          <ac:chgData name="Rushad Rakhimov" userId="b03f216d-2def-46e7-b295-424b8bc94cba" providerId="ADAL" clId="{AD025AE4-3BB4-4BA8-9159-0A40BAB6AE31}" dt="2021-03-15T10:42:17.937" v="220"/>
          <ac:spMkLst>
            <pc:docMk/>
            <pc:sldMk cId="635586853" sldId="280"/>
            <ac:spMk id="26" creationId="{95DB1F5F-6886-4D6A-AE9A-7F23C284B1DD}"/>
          </ac:spMkLst>
        </pc:spChg>
        <pc:spChg chg="add del mod">
          <ac:chgData name="Rushad Rakhimov" userId="b03f216d-2def-46e7-b295-424b8bc94cba" providerId="ADAL" clId="{AD025AE4-3BB4-4BA8-9159-0A40BAB6AE31}" dt="2021-03-15T10:42:17.937" v="220"/>
          <ac:spMkLst>
            <pc:docMk/>
            <pc:sldMk cId="635586853" sldId="280"/>
            <ac:spMk id="27" creationId="{F4201BBD-8E2C-4930-881D-C22246F42742}"/>
          </ac:spMkLst>
        </pc:spChg>
        <pc:spChg chg="add del mod">
          <ac:chgData name="Rushad Rakhimov" userId="b03f216d-2def-46e7-b295-424b8bc94cba" providerId="ADAL" clId="{AD025AE4-3BB4-4BA8-9159-0A40BAB6AE31}" dt="2021-03-15T10:42:17.937" v="220"/>
          <ac:spMkLst>
            <pc:docMk/>
            <pc:sldMk cId="635586853" sldId="280"/>
            <ac:spMk id="33" creationId="{610C764D-5E46-4DAB-9901-FD849EF39885}"/>
          </ac:spMkLst>
        </pc:spChg>
        <pc:spChg chg="add del mod">
          <ac:chgData name="Rushad Rakhimov" userId="b03f216d-2def-46e7-b295-424b8bc94cba" providerId="ADAL" clId="{AD025AE4-3BB4-4BA8-9159-0A40BAB6AE31}" dt="2021-03-15T10:42:17.937" v="220"/>
          <ac:spMkLst>
            <pc:docMk/>
            <pc:sldMk cId="635586853" sldId="280"/>
            <ac:spMk id="34" creationId="{7DC1F704-94A6-4391-B401-7C832233519E}"/>
          </ac:spMkLst>
        </pc:spChg>
        <pc:spChg chg="add del mod">
          <ac:chgData name="Rushad Rakhimov" userId="b03f216d-2def-46e7-b295-424b8bc94cba" providerId="ADAL" clId="{AD025AE4-3BB4-4BA8-9159-0A40BAB6AE31}" dt="2021-03-15T10:42:17.937" v="220"/>
          <ac:spMkLst>
            <pc:docMk/>
            <pc:sldMk cId="635586853" sldId="280"/>
            <ac:spMk id="35" creationId="{A0BB4BDF-5DEC-4E99-B121-FF8C84984549}"/>
          </ac:spMkLst>
        </pc:spChg>
        <pc:spChg chg="add del mod">
          <ac:chgData name="Rushad Rakhimov" userId="b03f216d-2def-46e7-b295-424b8bc94cba" providerId="ADAL" clId="{AD025AE4-3BB4-4BA8-9159-0A40BAB6AE31}" dt="2021-03-15T10:42:17.937" v="220"/>
          <ac:spMkLst>
            <pc:docMk/>
            <pc:sldMk cId="635586853" sldId="280"/>
            <ac:spMk id="36" creationId="{79A132EA-296C-441C-82D2-D9BD536EE602}"/>
          </ac:spMkLst>
        </pc:spChg>
        <pc:spChg chg="add del mod">
          <ac:chgData name="Rushad Rakhimov" userId="b03f216d-2def-46e7-b295-424b8bc94cba" providerId="ADAL" clId="{AD025AE4-3BB4-4BA8-9159-0A40BAB6AE31}" dt="2021-03-15T10:42:17.937" v="220"/>
          <ac:spMkLst>
            <pc:docMk/>
            <pc:sldMk cId="635586853" sldId="280"/>
            <ac:spMk id="37" creationId="{2D8617EE-6298-4BA5-A55F-E1AFFD990370}"/>
          </ac:spMkLst>
        </pc:spChg>
        <pc:spChg chg="add del mod">
          <ac:chgData name="Rushad Rakhimov" userId="b03f216d-2def-46e7-b295-424b8bc94cba" providerId="ADAL" clId="{AD025AE4-3BB4-4BA8-9159-0A40BAB6AE31}" dt="2021-03-15T10:42:17.937" v="220"/>
          <ac:spMkLst>
            <pc:docMk/>
            <pc:sldMk cId="635586853" sldId="280"/>
            <ac:spMk id="38" creationId="{56536473-50B0-4739-AEE8-625680F0F136}"/>
          </ac:spMkLst>
        </pc:spChg>
        <pc:spChg chg="add del mod">
          <ac:chgData name="Rushad Rakhimov" userId="b03f216d-2def-46e7-b295-424b8bc94cba" providerId="ADAL" clId="{AD025AE4-3BB4-4BA8-9159-0A40BAB6AE31}" dt="2021-03-15T10:42:17.937" v="220"/>
          <ac:spMkLst>
            <pc:docMk/>
            <pc:sldMk cId="635586853" sldId="280"/>
            <ac:spMk id="39" creationId="{66FD806D-607B-417F-A071-605B80E61024}"/>
          </ac:spMkLst>
        </pc:spChg>
        <pc:spChg chg="add del mod">
          <ac:chgData name="Rushad Rakhimov" userId="b03f216d-2def-46e7-b295-424b8bc94cba" providerId="ADAL" clId="{AD025AE4-3BB4-4BA8-9159-0A40BAB6AE31}" dt="2021-03-15T10:42:17.937" v="220"/>
          <ac:spMkLst>
            <pc:docMk/>
            <pc:sldMk cId="635586853" sldId="280"/>
            <ac:spMk id="40" creationId="{532532C0-D8F8-4D3C-83A8-D3A02DB51B08}"/>
          </ac:spMkLst>
        </pc:spChg>
        <pc:spChg chg="add del mod">
          <ac:chgData name="Rushad Rakhimov" userId="b03f216d-2def-46e7-b295-424b8bc94cba" providerId="ADAL" clId="{AD025AE4-3BB4-4BA8-9159-0A40BAB6AE31}" dt="2021-03-15T10:42:17.937" v="220"/>
          <ac:spMkLst>
            <pc:docMk/>
            <pc:sldMk cId="635586853" sldId="280"/>
            <ac:spMk id="41" creationId="{EE538E4F-A684-430D-8B17-D5AF4FFEC7C4}"/>
          </ac:spMkLst>
        </pc:spChg>
        <pc:spChg chg="add del mod">
          <ac:chgData name="Rushad Rakhimov" userId="b03f216d-2def-46e7-b295-424b8bc94cba" providerId="ADAL" clId="{AD025AE4-3BB4-4BA8-9159-0A40BAB6AE31}" dt="2021-03-15T10:42:17.937" v="220"/>
          <ac:spMkLst>
            <pc:docMk/>
            <pc:sldMk cId="635586853" sldId="280"/>
            <ac:spMk id="42" creationId="{6D6FFC4A-0837-4094-B262-E09BFEAFDA19}"/>
          </ac:spMkLst>
        </pc:spChg>
        <pc:spChg chg="add del mod">
          <ac:chgData name="Rushad Rakhimov" userId="b03f216d-2def-46e7-b295-424b8bc94cba" providerId="ADAL" clId="{AD025AE4-3BB4-4BA8-9159-0A40BAB6AE31}" dt="2021-03-15T10:42:17.937" v="220"/>
          <ac:spMkLst>
            <pc:docMk/>
            <pc:sldMk cId="635586853" sldId="280"/>
            <ac:spMk id="43" creationId="{8BF30B89-EFAA-42DD-9A49-EC4751FA004E}"/>
          </ac:spMkLst>
        </pc:spChg>
        <pc:spChg chg="add mod">
          <ac:chgData name="Rushad Rakhimov" userId="b03f216d-2def-46e7-b295-424b8bc94cba" providerId="ADAL" clId="{AD025AE4-3BB4-4BA8-9159-0A40BAB6AE31}" dt="2021-03-15T10:49:34.360" v="753" actId="14100"/>
          <ac:spMkLst>
            <pc:docMk/>
            <pc:sldMk cId="635586853" sldId="280"/>
            <ac:spMk id="52" creationId="{7A138DF5-3CC9-46F2-8B64-659A120DC662}"/>
          </ac:spMkLst>
        </pc:spChg>
        <pc:spChg chg="add mod">
          <ac:chgData name="Rushad Rakhimov" userId="b03f216d-2def-46e7-b295-424b8bc94cba" providerId="ADAL" clId="{AD025AE4-3BB4-4BA8-9159-0A40BAB6AE31}" dt="2021-03-15T10:49:34.360" v="753" actId="14100"/>
          <ac:spMkLst>
            <pc:docMk/>
            <pc:sldMk cId="635586853" sldId="280"/>
            <ac:spMk id="54" creationId="{13C0B28C-9F8B-404A-9279-1B09F5B74656}"/>
          </ac:spMkLst>
        </pc:spChg>
        <pc:spChg chg="add mod">
          <ac:chgData name="Rushad Rakhimov" userId="b03f216d-2def-46e7-b295-424b8bc94cba" providerId="ADAL" clId="{AD025AE4-3BB4-4BA8-9159-0A40BAB6AE31}" dt="2021-03-15T10:49:34.360" v="753" actId="14100"/>
          <ac:spMkLst>
            <pc:docMk/>
            <pc:sldMk cId="635586853" sldId="280"/>
            <ac:spMk id="55" creationId="{0C630831-F8AB-420D-9DA0-76E027248DD7}"/>
          </ac:spMkLst>
        </pc:spChg>
        <pc:spChg chg="add mod">
          <ac:chgData name="Rushad Rakhimov" userId="b03f216d-2def-46e7-b295-424b8bc94cba" providerId="ADAL" clId="{AD025AE4-3BB4-4BA8-9159-0A40BAB6AE31}" dt="2021-03-15T10:49:34.360" v="753" actId="14100"/>
          <ac:spMkLst>
            <pc:docMk/>
            <pc:sldMk cId="635586853" sldId="280"/>
            <ac:spMk id="73" creationId="{8B7199B0-3410-4F0E-A9E2-E261F2B75D6D}"/>
          </ac:spMkLst>
        </pc:spChg>
        <pc:spChg chg="add mod">
          <ac:chgData name="Rushad Rakhimov" userId="b03f216d-2def-46e7-b295-424b8bc94cba" providerId="ADAL" clId="{AD025AE4-3BB4-4BA8-9159-0A40BAB6AE31}" dt="2021-03-15T10:49:34.360" v="753" actId="14100"/>
          <ac:spMkLst>
            <pc:docMk/>
            <pc:sldMk cId="635586853" sldId="280"/>
            <ac:spMk id="74" creationId="{75CEF960-7B15-410A-9CFD-50AAB0911243}"/>
          </ac:spMkLst>
        </pc:spChg>
        <pc:spChg chg="add mod">
          <ac:chgData name="Rushad Rakhimov" userId="b03f216d-2def-46e7-b295-424b8bc94cba" providerId="ADAL" clId="{AD025AE4-3BB4-4BA8-9159-0A40BAB6AE31}" dt="2021-03-15T10:49:34.360" v="753" actId="14100"/>
          <ac:spMkLst>
            <pc:docMk/>
            <pc:sldMk cId="635586853" sldId="280"/>
            <ac:spMk id="80" creationId="{13F927A7-9216-490A-8938-2FD1A5A97970}"/>
          </ac:spMkLst>
        </pc:spChg>
        <pc:spChg chg="add mod">
          <ac:chgData name="Rushad Rakhimov" userId="b03f216d-2def-46e7-b295-424b8bc94cba" providerId="ADAL" clId="{AD025AE4-3BB4-4BA8-9159-0A40BAB6AE31}" dt="2021-03-15T10:49:44.737" v="756" actId="1076"/>
          <ac:spMkLst>
            <pc:docMk/>
            <pc:sldMk cId="635586853" sldId="280"/>
            <ac:spMk id="81" creationId="{425E23B2-2A8C-4BDF-A65A-E668F5EB3EF8}"/>
          </ac:spMkLst>
        </pc:spChg>
        <pc:spChg chg="add mod">
          <ac:chgData name="Rushad Rakhimov" userId="b03f216d-2def-46e7-b295-424b8bc94cba" providerId="ADAL" clId="{AD025AE4-3BB4-4BA8-9159-0A40BAB6AE31}" dt="2021-03-15T10:56:27.410" v="890" actId="1076"/>
          <ac:spMkLst>
            <pc:docMk/>
            <pc:sldMk cId="635586853" sldId="280"/>
            <ac:spMk id="82" creationId="{37A173B6-9663-40F6-99DA-E027C46F825B}"/>
          </ac:spMkLst>
        </pc:spChg>
        <pc:spChg chg="add mod">
          <ac:chgData name="Rushad Rakhimov" userId="b03f216d-2def-46e7-b295-424b8bc94cba" providerId="ADAL" clId="{AD025AE4-3BB4-4BA8-9159-0A40BAB6AE31}" dt="2021-03-15T10:49:50.848" v="758" actId="1076"/>
          <ac:spMkLst>
            <pc:docMk/>
            <pc:sldMk cId="635586853" sldId="280"/>
            <ac:spMk id="83" creationId="{DFD2B8E2-B44A-47E6-94A9-5F1FC27473F9}"/>
          </ac:spMkLst>
        </pc:spChg>
        <pc:spChg chg="add mod">
          <ac:chgData name="Rushad Rakhimov" userId="b03f216d-2def-46e7-b295-424b8bc94cba" providerId="ADAL" clId="{AD025AE4-3BB4-4BA8-9159-0A40BAB6AE31}" dt="2021-03-15T10:49:34.360" v="753" actId="14100"/>
          <ac:spMkLst>
            <pc:docMk/>
            <pc:sldMk cId="635586853" sldId="280"/>
            <ac:spMk id="84" creationId="{106CF44F-355A-4763-9837-3FB96D23DB6F}"/>
          </ac:spMkLst>
        </pc:spChg>
        <pc:spChg chg="add mod">
          <ac:chgData name="Rushad Rakhimov" userId="b03f216d-2def-46e7-b295-424b8bc94cba" providerId="ADAL" clId="{AD025AE4-3BB4-4BA8-9159-0A40BAB6AE31}" dt="2021-03-15T10:49:34.360" v="753" actId="14100"/>
          <ac:spMkLst>
            <pc:docMk/>
            <pc:sldMk cId="635586853" sldId="280"/>
            <ac:spMk id="85" creationId="{7944E04E-DF88-4A04-8DEF-E792C4DD6983}"/>
          </ac:spMkLst>
        </pc:spChg>
        <pc:spChg chg="add mod">
          <ac:chgData name="Rushad Rakhimov" userId="b03f216d-2def-46e7-b295-424b8bc94cba" providerId="ADAL" clId="{AD025AE4-3BB4-4BA8-9159-0A40BAB6AE31}" dt="2021-03-15T10:50:34.499" v="807" actId="20577"/>
          <ac:spMkLst>
            <pc:docMk/>
            <pc:sldMk cId="635586853" sldId="280"/>
            <ac:spMk id="86" creationId="{A008BC75-4DF9-4E42-B47D-111A513CAF85}"/>
          </ac:spMkLst>
        </pc:spChg>
        <pc:spChg chg="add mod">
          <ac:chgData name="Rushad Rakhimov" userId="b03f216d-2def-46e7-b295-424b8bc94cba" providerId="ADAL" clId="{AD025AE4-3BB4-4BA8-9159-0A40BAB6AE31}" dt="2021-03-15T10:49:34.360" v="753" actId="14100"/>
          <ac:spMkLst>
            <pc:docMk/>
            <pc:sldMk cId="635586853" sldId="280"/>
            <ac:spMk id="87" creationId="{7F4F108A-EFF6-4A4D-B4B7-12672C094F91}"/>
          </ac:spMkLst>
        </pc:spChg>
        <pc:spChg chg="add mod">
          <ac:chgData name="Rushad Rakhimov" userId="b03f216d-2def-46e7-b295-424b8bc94cba" providerId="ADAL" clId="{AD025AE4-3BB4-4BA8-9159-0A40BAB6AE31}" dt="2021-03-15T10:49:34.360" v="753" actId="14100"/>
          <ac:spMkLst>
            <pc:docMk/>
            <pc:sldMk cId="635586853" sldId="280"/>
            <ac:spMk id="88" creationId="{0D3D126D-8406-48B5-B7B8-1DC8CF1A5DCD}"/>
          </ac:spMkLst>
        </pc:spChg>
        <pc:spChg chg="add mod">
          <ac:chgData name="Rushad Rakhimov" userId="b03f216d-2def-46e7-b295-424b8bc94cba" providerId="ADAL" clId="{AD025AE4-3BB4-4BA8-9159-0A40BAB6AE31}" dt="2021-03-15T10:50:29.584" v="804" actId="20577"/>
          <ac:spMkLst>
            <pc:docMk/>
            <pc:sldMk cId="635586853" sldId="280"/>
            <ac:spMk id="89" creationId="{F21AA5A3-01A9-46B3-813D-E7E4EC041915}"/>
          </ac:spMkLst>
        </pc:spChg>
        <pc:spChg chg="add mod">
          <ac:chgData name="Rushad Rakhimov" userId="b03f216d-2def-46e7-b295-424b8bc94cba" providerId="ADAL" clId="{AD025AE4-3BB4-4BA8-9159-0A40BAB6AE31}" dt="2021-03-15T10:49:34.360" v="753" actId="14100"/>
          <ac:spMkLst>
            <pc:docMk/>
            <pc:sldMk cId="635586853" sldId="280"/>
            <ac:spMk id="90" creationId="{A5A43E85-359A-485D-A494-A6A995DAA868}"/>
          </ac:spMkLst>
        </pc:spChg>
        <pc:grpChg chg="add del mod">
          <ac:chgData name="Rushad Rakhimov" userId="b03f216d-2def-46e7-b295-424b8bc94cba" providerId="ADAL" clId="{AD025AE4-3BB4-4BA8-9159-0A40BAB6AE31}" dt="2021-03-15T10:42:17.937" v="220"/>
          <ac:grpSpMkLst>
            <pc:docMk/>
            <pc:sldMk cId="635586853" sldId="280"/>
            <ac:grpSpMk id="9" creationId="{8CC70092-B773-49B2-BF1D-418AED0840BB}"/>
          </ac:grpSpMkLst>
        </pc:grpChg>
        <pc:grpChg chg="add del mod">
          <ac:chgData name="Rushad Rakhimov" userId="b03f216d-2def-46e7-b295-424b8bc94cba" providerId="ADAL" clId="{AD025AE4-3BB4-4BA8-9159-0A40BAB6AE31}" dt="2021-03-15T10:42:17.937" v="220"/>
          <ac:grpSpMkLst>
            <pc:docMk/>
            <pc:sldMk cId="635586853" sldId="280"/>
            <ac:grpSpMk id="14" creationId="{D39AFBFD-050B-4235-B783-D289DDD04439}"/>
          </ac:grpSpMkLst>
        </pc:grpChg>
        <pc:grpChg chg="add mod">
          <ac:chgData name="Rushad Rakhimov" userId="b03f216d-2def-46e7-b295-424b8bc94cba" providerId="ADAL" clId="{AD025AE4-3BB4-4BA8-9159-0A40BAB6AE31}" dt="2021-03-15T10:49:34.360" v="753" actId="14100"/>
          <ac:grpSpMkLst>
            <pc:docMk/>
            <pc:sldMk cId="635586853" sldId="280"/>
            <ac:grpSpMk id="56" creationId="{5BC3ADD1-6F31-4528-950E-3FC43E470BB1}"/>
          </ac:grpSpMkLst>
        </pc:grpChg>
        <pc:grpChg chg="add mod">
          <ac:chgData name="Rushad Rakhimov" userId="b03f216d-2def-46e7-b295-424b8bc94cba" providerId="ADAL" clId="{AD025AE4-3BB4-4BA8-9159-0A40BAB6AE31}" dt="2021-03-15T10:49:34.360" v="753" actId="14100"/>
          <ac:grpSpMkLst>
            <pc:docMk/>
            <pc:sldMk cId="635586853" sldId="280"/>
            <ac:grpSpMk id="61" creationId="{FB06906A-9CD3-4DDA-8967-168BAE89DF0F}"/>
          </ac:grpSpMkLst>
        </pc:grpChg>
        <pc:picChg chg="add del mod">
          <ac:chgData name="Rushad Rakhimov" userId="b03f216d-2def-46e7-b295-424b8bc94cba" providerId="ADAL" clId="{AD025AE4-3BB4-4BA8-9159-0A40BAB6AE31}" dt="2021-03-15T10:42:17.937" v="220"/>
          <ac:picMkLst>
            <pc:docMk/>
            <pc:sldMk cId="635586853" sldId="280"/>
            <ac:picMk id="6" creationId="{12673ACF-55A7-4709-8FFB-BF84CA5AA3F9}"/>
          </ac:picMkLst>
        </pc:picChg>
        <pc:picChg chg="add mod">
          <ac:chgData name="Rushad Rakhimov" userId="b03f216d-2def-46e7-b295-424b8bc94cba" providerId="ADAL" clId="{AD025AE4-3BB4-4BA8-9159-0A40BAB6AE31}" dt="2021-03-15T10:49:34.360" v="753" actId="14100"/>
          <ac:picMkLst>
            <pc:docMk/>
            <pc:sldMk cId="635586853" sldId="280"/>
            <ac:picMk id="53" creationId="{16C68079-CE32-41B4-9049-9B809A78C788}"/>
          </ac:picMkLst>
        </pc:picChg>
        <pc:cxnChg chg="add del mod">
          <ac:chgData name="Rushad Rakhimov" userId="b03f216d-2def-46e7-b295-424b8bc94cba" providerId="ADAL" clId="{AD025AE4-3BB4-4BA8-9159-0A40BAB6AE31}" dt="2021-03-15T10:42:17.937" v="220"/>
          <ac:cxnSpMkLst>
            <pc:docMk/>
            <pc:sldMk cId="635586853" sldId="280"/>
            <ac:cxnSpMk id="25" creationId="{A4637D88-7C30-4E90-9B67-EE55548284B5}"/>
          </ac:cxnSpMkLst>
        </pc:cxnChg>
        <pc:cxnChg chg="add del mod">
          <ac:chgData name="Rushad Rakhimov" userId="b03f216d-2def-46e7-b295-424b8bc94cba" providerId="ADAL" clId="{AD025AE4-3BB4-4BA8-9159-0A40BAB6AE31}" dt="2021-03-15T10:42:17.937" v="220"/>
          <ac:cxnSpMkLst>
            <pc:docMk/>
            <pc:sldMk cId="635586853" sldId="280"/>
            <ac:cxnSpMk id="28" creationId="{30E233AD-BEB3-4A27-BBFC-26824B22C087}"/>
          </ac:cxnSpMkLst>
        </pc:cxnChg>
        <pc:cxnChg chg="add del mod">
          <ac:chgData name="Rushad Rakhimov" userId="b03f216d-2def-46e7-b295-424b8bc94cba" providerId="ADAL" clId="{AD025AE4-3BB4-4BA8-9159-0A40BAB6AE31}" dt="2021-03-15T10:42:17.937" v="220"/>
          <ac:cxnSpMkLst>
            <pc:docMk/>
            <pc:sldMk cId="635586853" sldId="280"/>
            <ac:cxnSpMk id="29" creationId="{3D9626D0-C275-4842-9FE4-748F79AF3241}"/>
          </ac:cxnSpMkLst>
        </pc:cxnChg>
        <pc:cxnChg chg="add del mod">
          <ac:chgData name="Rushad Rakhimov" userId="b03f216d-2def-46e7-b295-424b8bc94cba" providerId="ADAL" clId="{AD025AE4-3BB4-4BA8-9159-0A40BAB6AE31}" dt="2021-03-15T10:42:17.937" v="220"/>
          <ac:cxnSpMkLst>
            <pc:docMk/>
            <pc:sldMk cId="635586853" sldId="280"/>
            <ac:cxnSpMk id="30" creationId="{A1FFF6B0-6838-40F7-8364-06AC8D386AE4}"/>
          </ac:cxnSpMkLst>
        </pc:cxnChg>
        <pc:cxnChg chg="add del mod">
          <ac:chgData name="Rushad Rakhimov" userId="b03f216d-2def-46e7-b295-424b8bc94cba" providerId="ADAL" clId="{AD025AE4-3BB4-4BA8-9159-0A40BAB6AE31}" dt="2021-03-15T10:42:17.937" v="220"/>
          <ac:cxnSpMkLst>
            <pc:docMk/>
            <pc:sldMk cId="635586853" sldId="280"/>
            <ac:cxnSpMk id="31" creationId="{CE0D6883-6576-4FC3-996B-7D05150CAE2D}"/>
          </ac:cxnSpMkLst>
        </pc:cxnChg>
        <pc:cxnChg chg="add del mod">
          <ac:chgData name="Rushad Rakhimov" userId="b03f216d-2def-46e7-b295-424b8bc94cba" providerId="ADAL" clId="{AD025AE4-3BB4-4BA8-9159-0A40BAB6AE31}" dt="2021-03-15T10:42:17.937" v="220"/>
          <ac:cxnSpMkLst>
            <pc:docMk/>
            <pc:sldMk cId="635586853" sldId="280"/>
            <ac:cxnSpMk id="32" creationId="{4D21AED0-3AB8-4974-9A40-389DFEF00DDC}"/>
          </ac:cxnSpMkLst>
        </pc:cxnChg>
        <pc:cxnChg chg="add del mod">
          <ac:chgData name="Rushad Rakhimov" userId="b03f216d-2def-46e7-b295-424b8bc94cba" providerId="ADAL" clId="{AD025AE4-3BB4-4BA8-9159-0A40BAB6AE31}" dt="2021-03-15T10:42:17.937" v="220"/>
          <ac:cxnSpMkLst>
            <pc:docMk/>
            <pc:sldMk cId="635586853" sldId="280"/>
            <ac:cxnSpMk id="44" creationId="{0CB50EC2-A15D-478A-97CE-EE95A7AA24CB}"/>
          </ac:cxnSpMkLst>
        </pc:cxnChg>
        <pc:cxnChg chg="add mod">
          <ac:chgData name="Rushad Rakhimov" userId="b03f216d-2def-46e7-b295-424b8bc94cba" providerId="ADAL" clId="{AD025AE4-3BB4-4BA8-9159-0A40BAB6AE31}" dt="2021-03-15T10:49:34.360" v="753" actId="14100"/>
          <ac:cxnSpMkLst>
            <pc:docMk/>
            <pc:sldMk cId="635586853" sldId="280"/>
            <ac:cxnSpMk id="72" creationId="{278AF07B-02B6-44D6-B039-4878CCB12876}"/>
          </ac:cxnSpMkLst>
        </pc:cxnChg>
        <pc:cxnChg chg="add mod">
          <ac:chgData name="Rushad Rakhimov" userId="b03f216d-2def-46e7-b295-424b8bc94cba" providerId="ADAL" clId="{AD025AE4-3BB4-4BA8-9159-0A40BAB6AE31}" dt="2021-03-15T10:49:34.360" v="753" actId="14100"/>
          <ac:cxnSpMkLst>
            <pc:docMk/>
            <pc:sldMk cId="635586853" sldId="280"/>
            <ac:cxnSpMk id="75" creationId="{B71218B0-ADA7-4DEF-B13D-93E218D0618D}"/>
          </ac:cxnSpMkLst>
        </pc:cxnChg>
        <pc:cxnChg chg="add mod">
          <ac:chgData name="Rushad Rakhimov" userId="b03f216d-2def-46e7-b295-424b8bc94cba" providerId="ADAL" clId="{AD025AE4-3BB4-4BA8-9159-0A40BAB6AE31}" dt="2021-03-15T10:49:34.360" v="753" actId="14100"/>
          <ac:cxnSpMkLst>
            <pc:docMk/>
            <pc:sldMk cId="635586853" sldId="280"/>
            <ac:cxnSpMk id="76" creationId="{D0C68A0B-EE3E-41C1-B3B3-7340DCA85D15}"/>
          </ac:cxnSpMkLst>
        </pc:cxnChg>
        <pc:cxnChg chg="add mod">
          <ac:chgData name="Rushad Rakhimov" userId="b03f216d-2def-46e7-b295-424b8bc94cba" providerId="ADAL" clId="{AD025AE4-3BB4-4BA8-9159-0A40BAB6AE31}" dt="2021-03-15T10:49:34.360" v="753" actId="14100"/>
          <ac:cxnSpMkLst>
            <pc:docMk/>
            <pc:sldMk cId="635586853" sldId="280"/>
            <ac:cxnSpMk id="77" creationId="{94460EFB-A91E-4229-A355-710BD7229356}"/>
          </ac:cxnSpMkLst>
        </pc:cxnChg>
        <pc:cxnChg chg="add mod">
          <ac:chgData name="Rushad Rakhimov" userId="b03f216d-2def-46e7-b295-424b8bc94cba" providerId="ADAL" clId="{AD025AE4-3BB4-4BA8-9159-0A40BAB6AE31}" dt="2021-03-15T10:49:34.360" v="753" actId="14100"/>
          <ac:cxnSpMkLst>
            <pc:docMk/>
            <pc:sldMk cId="635586853" sldId="280"/>
            <ac:cxnSpMk id="78" creationId="{31A74048-9585-4994-9C3E-434727968754}"/>
          </ac:cxnSpMkLst>
        </pc:cxnChg>
        <pc:cxnChg chg="add mod">
          <ac:chgData name="Rushad Rakhimov" userId="b03f216d-2def-46e7-b295-424b8bc94cba" providerId="ADAL" clId="{AD025AE4-3BB4-4BA8-9159-0A40BAB6AE31}" dt="2021-03-15T10:49:34.360" v="753" actId="14100"/>
          <ac:cxnSpMkLst>
            <pc:docMk/>
            <pc:sldMk cId="635586853" sldId="280"/>
            <ac:cxnSpMk id="79" creationId="{631769FE-98E3-43FD-BC24-113BDBFA428D}"/>
          </ac:cxnSpMkLst>
        </pc:cxnChg>
        <pc:cxnChg chg="add mod">
          <ac:chgData name="Rushad Rakhimov" userId="b03f216d-2def-46e7-b295-424b8bc94cba" providerId="ADAL" clId="{AD025AE4-3BB4-4BA8-9159-0A40BAB6AE31}" dt="2021-03-15T10:49:34.360" v="753" actId="14100"/>
          <ac:cxnSpMkLst>
            <pc:docMk/>
            <pc:sldMk cId="635586853" sldId="280"/>
            <ac:cxnSpMk id="91" creationId="{5E9A47C0-5EC2-46AD-AA3F-6E128E004ED3}"/>
          </ac:cxnSpMkLst>
        </pc:cxnChg>
      </pc:sldChg>
      <pc:sldChg chg="del">
        <pc:chgData name="Rushad Rakhimov" userId="b03f216d-2def-46e7-b295-424b8bc94cba" providerId="ADAL" clId="{AD025AE4-3BB4-4BA8-9159-0A40BAB6AE31}" dt="2021-03-15T09:31:55.948" v="41" actId="2696"/>
        <pc:sldMkLst>
          <pc:docMk/>
          <pc:sldMk cId="3889150073" sldId="280"/>
        </pc:sldMkLst>
      </pc:sldChg>
    </pc:docChg>
  </pc:docChgLst>
  <pc:docChgLst>
    <pc:chgData name="Rushad Rakhimov" userId="b03f216d-2def-46e7-b295-424b8bc94cba" providerId="ADAL" clId="{4032D78E-6727-47E2-91A0-FA71BC29C4FD}"/>
    <pc:docChg chg="undo custSel addSld delSld modSld modMainMaster">
      <pc:chgData name="Rushad Rakhimov" userId="b03f216d-2def-46e7-b295-424b8bc94cba" providerId="ADAL" clId="{4032D78E-6727-47E2-91A0-FA71BC29C4FD}" dt="2020-07-21T17:12:30.335" v="3310" actId="1076"/>
      <pc:docMkLst>
        <pc:docMk/>
      </pc:docMkLst>
      <pc:sldChg chg="addSp modSp">
        <pc:chgData name="Rushad Rakhimov" userId="b03f216d-2def-46e7-b295-424b8bc94cba" providerId="ADAL" clId="{4032D78E-6727-47E2-91A0-FA71BC29C4FD}" dt="2020-06-19T04:28:14.169" v="229" actId="207"/>
        <pc:sldMkLst>
          <pc:docMk/>
          <pc:sldMk cId="1528867109" sldId="256"/>
        </pc:sldMkLst>
        <pc:spChg chg="mod">
          <ac:chgData name="Rushad Rakhimov" userId="b03f216d-2def-46e7-b295-424b8bc94cba" providerId="ADAL" clId="{4032D78E-6727-47E2-91A0-FA71BC29C4FD}" dt="2020-06-19T04:26:37.135" v="172" actId="20577"/>
          <ac:spMkLst>
            <pc:docMk/>
            <pc:sldMk cId="1528867109" sldId="256"/>
            <ac:spMk id="2" creationId="{00000000-0000-0000-0000-000000000000}"/>
          </ac:spMkLst>
        </pc:spChg>
        <pc:spChg chg="add mod">
          <ac:chgData name="Rushad Rakhimov" userId="b03f216d-2def-46e7-b295-424b8bc94cba" providerId="ADAL" clId="{4032D78E-6727-47E2-91A0-FA71BC29C4FD}" dt="2020-06-19T04:28:14.169" v="229" actId="207"/>
          <ac:spMkLst>
            <pc:docMk/>
            <pc:sldMk cId="1528867109" sldId="256"/>
            <ac:spMk id="3" creationId="{CADABFBC-35AC-4809-BEB9-95DEE3CF635B}"/>
          </ac:spMkLst>
        </pc:spChg>
        <pc:spChg chg="add mod">
          <ac:chgData name="Rushad Rakhimov" userId="b03f216d-2def-46e7-b295-424b8bc94cba" providerId="ADAL" clId="{4032D78E-6727-47E2-91A0-FA71BC29C4FD}" dt="2020-06-19T04:27:42.644" v="211" actId="1076"/>
          <ac:spMkLst>
            <pc:docMk/>
            <pc:sldMk cId="1528867109" sldId="256"/>
            <ac:spMk id="4" creationId="{1FA480E7-438A-4BE2-B199-B189CD63B59D}"/>
          </ac:spMkLst>
        </pc:spChg>
      </pc:sldChg>
      <pc:sldChg chg="del">
        <pc:chgData name="Rushad Rakhimov" userId="b03f216d-2def-46e7-b295-424b8bc94cba" providerId="ADAL" clId="{4032D78E-6727-47E2-91A0-FA71BC29C4FD}" dt="2020-06-19T03:59:32.609" v="0" actId="2696"/>
        <pc:sldMkLst>
          <pc:docMk/>
          <pc:sldMk cId="922760733" sldId="271"/>
        </pc:sldMkLst>
      </pc:sldChg>
      <pc:sldChg chg="delSp modSp">
        <pc:chgData name="Rushad Rakhimov" userId="b03f216d-2def-46e7-b295-424b8bc94cba" providerId="ADAL" clId="{4032D78E-6727-47E2-91A0-FA71BC29C4FD}" dt="2020-06-20T03:56:49.325" v="291" actId="207"/>
        <pc:sldMkLst>
          <pc:docMk/>
          <pc:sldMk cId="1356234101" sldId="274"/>
        </pc:sldMkLst>
        <pc:spChg chg="mod">
          <ac:chgData name="Rushad Rakhimov" userId="b03f216d-2def-46e7-b295-424b8bc94cba" providerId="ADAL" clId="{4032D78E-6727-47E2-91A0-FA71BC29C4FD}" dt="2020-06-20T03:56:49.325" v="291" actId="207"/>
          <ac:spMkLst>
            <pc:docMk/>
            <pc:sldMk cId="1356234101" sldId="274"/>
            <ac:spMk id="2" creationId="{00000000-0000-0000-0000-000000000000}"/>
          </ac:spMkLst>
        </pc:spChg>
        <pc:spChg chg="mod">
          <ac:chgData name="Rushad Rakhimov" userId="b03f216d-2def-46e7-b295-424b8bc94cba" providerId="ADAL" clId="{4032D78E-6727-47E2-91A0-FA71BC29C4FD}" dt="2020-06-20T02:53:28.431" v="277" actId="207"/>
          <ac:spMkLst>
            <pc:docMk/>
            <pc:sldMk cId="1356234101" sldId="274"/>
            <ac:spMk id="3" creationId="{00000000-0000-0000-0000-000000000000}"/>
          </ac:spMkLst>
        </pc:spChg>
        <pc:spChg chg="del">
          <ac:chgData name="Rushad Rakhimov" userId="b03f216d-2def-46e7-b295-424b8bc94cba" providerId="ADAL" clId="{4032D78E-6727-47E2-91A0-FA71BC29C4FD}" dt="2020-06-19T03:59:46.067" v="12" actId="478"/>
          <ac:spMkLst>
            <pc:docMk/>
            <pc:sldMk cId="1356234101" sldId="274"/>
            <ac:spMk id="4" creationId="{00000000-0000-0000-0000-000000000000}"/>
          </ac:spMkLst>
        </pc:spChg>
      </pc:sldChg>
      <pc:sldChg chg="addSp modSp add">
        <pc:chgData name="Rushad Rakhimov" userId="b03f216d-2def-46e7-b295-424b8bc94cba" providerId="ADAL" clId="{4032D78E-6727-47E2-91A0-FA71BC29C4FD}" dt="2020-06-22T08:39:51.706" v="2387" actId="1076"/>
        <pc:sldMkLst>
          <pc:docMk/>
          <pc:sldMk cId="88766825" sldId="275"/>
        </pc:sldMkLst>
        <pc:spChg chg="mod">
          <ac:chgData name="Rushad Rakhimov" userId="b03f216d-2def-46e7-b295-424b8bc94cba" providerId="ADAL" clId="{4032D78E-6727-47E2-91A0-FA71BC29C4FD}" dt="2020-06-20T03:56:51.940" v="292" actId="207"/>
          <ac:spMkLst>
            <pc:docMk/>
            <pc:sldMk cId="88766825" sldId="275"/>
            <ac:spMk id="2" creationId="{A09CC204-55E2-448D-A205-A5B501DD7FE0}"/>
          </ac:spMkLst>
        </pc:spChg>
        <pc:spChg chg="mod">
          <ac:chgData name="Rushad Rakhimov" userId="b03f216d-2def-46e7-b295-424b8bc94cba" providerId="ADAL" clId="{4032D78E-6727-47E2-91A0-FA71BC29C4FD}" dt="2020-06-20T02:53:33.879" v="278" actId="207"/>
          <ac:spMkLst>
            <pc:docMk/>
            <pc:sldMk cId="88766825" sldId="275"/>
            <ac:spMk id="3" creationId="{4ECA1104-3E04-420B-BBD6-746C36EC10FB}"/>
          </ac:spMkLst>
        </pc:spChg>
        <pc:spChg chg="add mod">
          <ac:chgData name="Rushad Rakhimov" userId="b03f216d-2def-46e7-b295-424b8bc94cba" providerId="ADAL" clId="{4032D78E-6727-47E2-91A0-FA71BC29C4FD}" dt="2020-06-22T08:39:49.949" v="2386" actId="1076"/>
          <ac:spMkLst>
            <pc:docMk/>
            <pc:sldMk cId="88766825" sldId="275"/>
            <ac:spMk id="5" creationId="{E5385D3E-5707-4A00-83B4-109B5525BF66}"/>
          </ac:spMkLst>
        </pc:spChg>
        <pc:spChg chg="add mod">
          <ac:chgData name="Rushad Rakhimov" userId="b03f216d-2def-46e7-b295-424b8bc94cba" providerId="ADAL" clId="{4032D78E-6727-47E2-91A0-FA71BC29C4FD}" dt="2020-06-22T08:39:51.706" v="2387" actId="1076"/>
          <ac:spMkLst>
            <pc:docMk/>
            <pc:sldMk cId="88766825" sldId="275"/>
            <ac:spMk id="6" creationId="{F272E2B7-16B2-4201-A52B-73220756B85B}"/>
          </ac:spMkLst>
        </pc:spChg>
        <pc:spChg chg="add mod">
          <ac:chgData name="Rushad Rakhimov" userId="b03f216d-2def-46e7-b295-424b8bc94cba" providerId="ADAL" clId="{4032D78E-6727-47E2-91A0-FA71BC29C4FD}" dt="2020-06-22T08:39:47.836" v="2385" actId="1076"/>
          <ac:spMkLst>
            <pc:docMk/>
            <pc:sldMk cId="88766825" sldId="275"/>
            <ac:spMk id="7" creationId="{58C55F71-86AB-4144-9318-1BFBFE3852E0}"/>
          </ac:spMkLst>
        </pc:spChg>
        <pc:spChg chg="add mod">
          <ac:chgData name="Rushad Rakhimov" userId="b03f216d-2def-46e7-b295-424b8bc94cba" providerId="ADAL" clId="{4032D78E-6727-47E2-91A0-FA71BC29C4FD}" dt="2020-06-22T08:39:29.894" v="2382" actId="1076"/>
          <ac:spMkLst>
            <pc:docMk/>
            <pc:sldMk cId="88766825" sldId="275"/>
            <ac:spMk id="8" creationId="{35FE3E46-DDF5-4BB8-BD4D-1CC79BD26ED0}"/>
          </ac:spMkLst>
        </pc:spChg>
        <pc:spChg chg="add mod">
          <ac:chgData name="Rushad Rakhimov" userId="b03f216d-2def-46e7-b295-424b8bc94cba" providerId="ADAL" clId="{4032D78E-6727-47E2-91A0-FA71BC29C4FD}" dt="2020-06-22T08:39:29.894" v="2382" actId="1076"/>
          <ac:spMkLst>
            <pc:docMk/>
            <pc:sldMk cId="88766825" sldId="275"/>
            <ac:spMk id="9" creationId="{7D66C7A9-4138-43BA-9216-E76416E9F07A}"/>
          </ac:spMkLst>
        </pc:spChg>
        <pc:spChg chg="add mod">
          <ac:chgData name="Rushad Rakhimov" userId="b03f216d-2def-46e7-b295-424b8bc94cba" providerId="ADAL" clId="{4032D78E-6727-47E2-91A0-FA71BC29C4FD}" dt="2020-06-22T08:39:29.894" v="2382" actId="1076"/>
          <ac:spMkLst>
            <pc:docMk/>
            <pc:sldMk cId="88766825" sldId="275"/>
            <ac:spMk id="10" creationId="{3BE52A48-1179-47FE-9B2D-A7A6F4C18770}"/>
          </ac:spMkLst>
        </pc:spChg>
        <pc:picChg chg="add mod">
          <ac:chgData name="Rushad Rakhimov" userId="b03f216d-2def-46e7-b295-424b8bc94cba" providerId="ADAL" clId="{4032D78E-6727-47E2-91A0-FA71BC29C4FD}" dt="2020-06-22T08:39:43.890" v="2384" actId="14100"/>
          <ac:picMkLst>
            <pc:docMk/>
            <pc:sldMk cId="88766825" sldId="275"/>
            <ac:picMk id="4" creationId="{DE2ABBB4-9BB6-44B0-BD18-9EA086940E07}"/>
          </ac:picMkLst>
        </pc:picChg>
      </pc:sldChg>
      <pc:sldChg chg="del">
        <pc:chgData name="Rushad Rakhimov" userId="b03f216d-2def-46e7-b295-424b8bc94cba" providerId="ADAL" clId="{4032D78E-6727-47E2-91A0-FA71BC29C4FD}" dt="2020-06-19T03:59:44.014" v="5" actId="2696"/>
        <pc:sldMkLst>
          <pc:docMk/>
          <pc:sldMk cId="984166470" sldId="275"/>
        </pc:sldMkLst>
      </pc:sldChg>
      <pc:sldChg chg="add del">
        <pc:chgData name="Rushad Rakhimov" userId="b03f216d-2def-46e7-b295-424b8bc94cba" providerId="ADAL" clId="{4032D78E-6727-47E2-91A0-FA71BC29C4FD}" dt="2020-06-20T02:17:07.579" v="251"/>
        <pc:sldMkLst>
          <pc:docMk/>
          <pc:sldMk cId="1394068980" sldId="275"/>
        </pc:sldMkLst>
      </pc:sldChg>
      <pc:sldChg chg="add del">
        <pc:chgData name="Rushad Rakhimov" userId="b03f216d-2def-46e7-b295-424b8bc94cba" providerId="ADAL" clId="{4032D78E-6727-47E2-91A0-FA71BC29C4FD}" dt="2020-06-20T02:16:35.269" v="247"/>
        <pc:sldMkLst>
          <pc:docMk/>
          <pc:sldMk cId="1620549508" sldId="275"/>
        </pc:sldMkLst>
      </pc:sldChg>
      <pc:sldChg chg="add del">
        <pc:chgData name="Rushad Rakhimov" userId="b03f216d-2def-46e7-b295-424b8bc94cba" providerId="ADAL" clId="{4032D78E-6727-47E2-91A0-FA71BC29C4FD}" dt="2020-06-20T02:16:46.868" v="249"/>
        <pc:sldMkLst>
          <pc:docMk/>
          <pc:sldMk cId="2692343687" sldId="275"/>
        </pc:sldMkLst>
      </pc:sldChg>
      <pc:sldChg chg="addSp delSp modSp add">
        <pc:chgData name="Rushad Rakhimov" userId="b03f216d-2def-46e7-b295-424b8bc94cba" providerId="ADAL" clId="{4032D78E-6727-47E2-91A0-FA71BC29C4FD}" dt="2020-06-22T22:11:07.131" v="2586" actId="14100"/>
        <pc:sldMkLst>
          <pc:docMk/>
          <pc:sldMk cId="1334239829" sldId="276"/>
        </pc:sldMkLst>
        <pc:spChg chg="mod">
          <ac:chgData name="Rushad Rakhimov" userId="b03f216d-2def-46e7-b295-424b8bc94cba" providerId="ADAL" clId="{4032D78E-6727-47E2-91A0-FA71BC29C4FD}" dt="2020-06-22T08:41:43.420" v="2421" actId="403"/>
          <ac:spMkLst>
            <pc:docMk/>
            <pc:sldMk cId="1334239829" sldId="276"/>
            <ac:spMk id="2" creationId="{99C44A55-45AD-4B6E-9862-1F1125416F98}"/>
          </ac:spMkLst>
        </pc:spChg>
        <pc:spChg chg="del">
          <ac:chgData name="Rushad Rakhimov" userId="b03f216d-2def-46e7-b295-424b8bc94cba" providerId="ADAL" clId="{4032D78E-6727-47E2-91A0-FA71BC29C4FD}" dt="2020-06-20T03:57:13.327" v="298" actId="478"/>
          <ac:spMkLst>
            <pc:docMk/>
            <pc:sldMk cId="1334239829" sldId="276"/>
            <ac:spMk id="3" creationId="{9F888523-B6ED-49E9-ABC6-DB74FC198D74}"/>
          </ac:spMkLst>
        </pc:spChg>
        <pc:spChg chg="del">
          <ac:chgData name="Rushad Rakhimov" userId="b03f216d-2def-46e7-b295-424b8bc94cba" providerId="ADAL" clId="{4032D78E-6727-47E2-91A0-FA71BC29C4FD}" dt="2020-06-20T03:57:14.176" v="299" actId="478"/>
          <ac:spMkLst>
            <pc:docMk/>
            <pc:sldMk cId="1334239829" sldId="276"/>
            <ac:spMk id="4" creationId="{E06198B8-F822-43A9-A678-5473808347A9}"/>
          </ac:spMkLst>
        </pc:spChg>
        <pc:spChg chg="add">
          <ac:chgData name="Rushad Rakhimov" userId="b03f216d-2def-46e7-b295-424b8bc94cba" providerId="ADAL" clId="{4032D78E-6727-47E2-91A0-FA71BC29C4FD}" dt="2020-06-20T03:57:22.108" v="300"/>
          <ac:spMkLst>
            <pc:docMk/>
            <pc:sldMk cId="1334239829" sldId="276"/>
            <ac:spMk id="5" creationId="{28D9DE76-40C2-4486-8D6F-5E719AB0C15A}"/>
          </ac:spMkLst>
        </pc:spChg>
        <pc:spChg chg="add del">
          <ac:chgData name="Rushad Rakhimov" userId="b03f216d-2def-46e7-b295-424b8bc94cba" providerId="ADAL" clId="{4032D78E-6727-47E2-91A0-FA71BC29C4FD}" dt="2020-06-20T03:57:26.256" v="301" actId="478"/>
          <ac:spMkLst>
            <pc:docMk/>
            <pc:sldMk cId="1334239829" sldId="276"/>
            <ac:spMk id="6" creationId="{C3A7BF0E-9A5B-4398-8681-0F55F8C71656}"/>
          </ac:spMkLst>
        </pc:spChg>
        <pc:spChg chg="add mod">
          <ac:chgData name="Rushad Rakhimov" userId="b03f216d-2def-46e7-b295-424b8bc94cba" providerId="ADAL" clId="{4032D78E-6727-47E2-91A0-FA71BC29C4FD}" dt="2020-06-22T22:11:07.131" v="2586" actId="14100"/>
          <ac:spMkLst>
            <pc:docMk/>
            <pc:sldMk cId="1334239829" sldId="276"/>
            <ac:spMk id="7" creationId="{91F9DF31-3753-4C3D-A995-7782D1A055E8}"/>
          </ac:spMkLst>
        </pc:spChg>
        <pc:spChg chg="add del mod">
          <ac:chgData name="Rushad Rakhimov" userId="b03f216d-2def-46e7-b295-424b8bc94cba" providerId="ADAL" clId="{4032D78E-6727-47E2-91A0-FA71BC29C4FD}" dt="2020-06-21T06:32:18.885" v="2207" actId="478"/>
          <ac:spMkLst>
            <pc:docMk/>
            <pc:sldMk cId="1334239829" sldId="276"/>
            <ac:spMk id="10" creationId="{60D72CE9-6764-453C-87F8-28A069D603DD}"/>
          </ac:spMkLst>
        </pc:spChg>
        <pc:spChg chg="add mod">
          <ac:chgData name="Rushad Rakhimov" userId="b03f216d-2def-46e7-b295-424b8bc94cba" providerId="ADAL" clId="{4032D78E-6727-47E2-91A0-FA71BC29C4FD}" dt="2020-06-21T06:35:58.689" v="2283" actId="20577"/>
          <ac:spMkLst>
            <pc:docMk/>
            <pc:sldMk cId="1334239829" sldId="276"/>
            <ac:spMk id="11" creationId="{AFCF7FD1-E214-4E7F-AD83-7001EBAB5B78}"/>
          </ac:spMkLst>
        </pc:spChg>
        <pc:picChg chg="add mod">
          <ac:chgData name="Rushad Rakhimov" userId="b03f216d-2def-46e7-b295-424b8bc94cba" providerId="ADAL" clId="{4032D78E-6727-47E2-91A0-FA71BC29C4FD}" dt="2020-06-20T03:57:35.843" v="303" actId="1076"/>
          <ac:picMkLst>
            <pc:docMk/>
            <pc:sldMk cId="1334239829" sldId="276"/>
            <ac:picMk id="8" creationId="{24110EEE-F72A-4881-9D7B-49E7ACF9414F}"/>
          </ac:picMkLst>
        </pc:picChg>
        <pc:picChg chg="add mod">
          <ac:chgData name="Rushad Rakhimov" userId="b03f216d-2def-46e7-b295-424b8bc94cba" providerId="ADAL" clId="{4032D78E-6727-47E2-91A0-FA71BC29C4FD}" dt="2020-06-21T06:34:44.397" v="2265" actId="1076"/>
          <ac:picMkLst>
            <pc:docMk/>
            <pc:sldMk cId="1334239829" sldId="276"/>
            <ac:picMk id="9" creationId="{17ADC61F-63A9-40B4-831A-E1416CE81EC9}"/>
          </ac:picMkLst>
        </pc:picChg>
        <pc:cxnChg chg="add mod">
          <ac:chgData name="Rushad Rakhimov" userId="b03f216d-2def-46e7-b295-424b8bc94cba" providerId="ADAL" clId="{4032D78E-6727-47E2-91A0-FA71BC29C4FD}" dt="2020-06-21T06:37:13.837" v="2306" actId="14100"/>
          <ac:cxnSpMkLst>
            <pc:docMk/>
            <pc:sldMk cId="1334239829" sldId="276"/>
            <ac:cxnSpMk id="4" creationId="{82460347-B271-497F-9D33-7541BC1E5D1B}"/>
          </ac:cxnSpMkLst>
        </pc:cxnChg>
        <pc:cxnChg chg="add mod">
          <ac:chgData name="Rushad Rakhimov" userId="b03f216d-2def-46e7-b295-424b8bc94cba" providerId="ADAL" clId="{4032D78E-6727-47E2-91A0-FA71BC29C4FD}" dt="2020-06-21T06:37:18.250" v="2307" actId="14100"/>
          <ac:cxnSpMkLst>
            <pc:docMk/>
            <pc:sldMk cId="1334239829" sldId="276"/>
            <ac:cxnSpMk id="12" creationId="{30795301-2D7F-4F81-9501-5D3021D92355}"/>
          </ac:cxnSpMkLst>
        </pc:cxnChg>
        <pc:cxnChg chg="add mod">
          <ac:chgData name="Rushad Rakhimov" userId="b03f216d-2def-46e7-b295-424b8bc94cba" providerId="ADAL" clId="{4032D78E-6727-47E2-91A0-FA71BC29C4FD}" dt="2020-06-21T06:35:21.721" v="2269" actId="208"/>
          <ac:cxnSpMkLst>
            <pc:docMk/>
            <pc:sldMk cId="1334239829" sldId="276"/>
            <ac:cxnSpMk id="16" creationId="{AE16F111-0BD9-4C59-BE59-9C2462DF835A}"/>
          </ac:cxnSpMkLst>
        </pc:cxnChg>
      </pc:sldChg>
      <pc:sldChg chg="del">
        <pc:chgData name="Rushad Rakhimov" userId="b03f216d-2def-46e7-b295-424b8bc94cba" providerId="ADAL" clId="{4032D78E-6727-47E2-91A0-FA71BC29C4FD}" dt="2020-06-19T03:59:44.016" v="6" actId="2696"/>
        <pc:sldMkLst>
          <pc:docMk/>
          <pc:sldMk cId="4149350081" sldId="276"/>
        </pc:sldMkLst>
      </pc:sldChg>
      <pc:sldChg chg="addSp modSp add">
        <pc:chgData name="Rushad Rakhimov" userId="b03f216d-2def-46e7-b295-424b8bc94cba" providerId="ADAL" clId="{4032D78E-6727-47E2-91A0-FA71BC29C4FD}" dt="2020-06-22T22:14:11.315" v="2709" actId="14100"/>
        <pc:sldMkLst>
          <pc:docMk/>
          <pc:sldMk cId="318015551" sldId="277"/>
        </pc:sldMkLst>
        <pc:spChg chg="mod">
          <ac:chgData name="Rushad Rakhimov" userId="b03f216d-2def-46e7-b295-424b8bc94cba" providerId="ADAL" clId="{4032D78E-6727-47E2-91A0-FA71BC29C4FD}" dt="2020-06-22T08:41:39.964" v="2418" actId="403"/>
          <ac:spMkLst>
            <pc:docMk/>
            <pc:sldMk cId="318015551" sldId="277"/>
            <ac:spMk id="2" creationId="{C6D3BB2C-7CE6-40B5-B856-E3D667A85BCE}"/>
          </ac:spMkLst>
        </pc:spChg>
        <pc:spChg chg="add mod">
          <ac:chgData name="Rushad Rakhimov" userId="b03f216d-2def-46e7-b295-424b8bc94cba" providerId="ADAL" clId="{4032D78E-6727-47E2-91A0-FA71BC29C4FD}" dt="2020-06-22T22:13:56.891" v="2706" actId="1076"/>
          <ac:spMkLst>
            <pc:docMk/>
            <pc:sldMk cId="318015551" sldId="277"/>
            <ac:spMk id="3" creationId="{0DB7AC62-18F7-461D-8B5D-B64EF43FD80F}"/>
          </ac:spMkLst>
        </pc:spChg>
        <pc:spChg chg="add mod">
          <ac:chgData name="Rushad Rakhimov" userId="b03f216d-2def-46e7-b295-424b8bc94cba" providerId="ADAL" clId="{4032D78E-6727-47E2-91A0-FA71BC29C4FD}" dt="2020-06-21T06:36:13.995" v="2293" actId="1076"/>
          <ac:spMkLst>
            <pc:docMk/>
            <pc:sldMk cId="318015551" sldId="277"/>
            <ac:spMk id="6" creationId="{674D72E3-E899-423C-9BBC-8912152AED5F}"/>
          </ac:spMkLst>
        </pc:spChg>
        <pc:picChg chg="add mod">
          <ac:chgData name="Rushad Rakhimov" userId="b03f216d-2def-46e7-b295-424b8bc94cba" providerId="ADAL" clId="{4032D78E-6727-47E2-91A0-FA71BC29C4FD}" dt="2020-06-22T22:07:51.488" v="2469" actId="1038"/>
          <ac:picMkLst>
            <pc:docMk/>
            <pc:sldMk cId="318015551" sldId="277"/>
            <ac:picMk id="4" creationId="{BA6830E5-D198-494F-A60E-613BFE6FE474}"/>
          </ac:picMkLst>
        </pc:picChg>
        <pc:picChg chg="add mod">
          <ac:chgData name="Rushad Rakhimov" userId="b03f216d-2def-46e7-b295-424b8bc94cba" providerId="ADAL" clId="{4032D78E-6727-47E2-91A0-FA71BC29C4FD}" dt="2020-06-20T04:01:12.876" v="344" actId="14100"/>
          <ac:picMkLst>
            <pc:docMk/>
            <pc:sldMk cId="318015551" sldId="277"/>
            <ac:picMk id="5" creationId="{5D1402B2-8917-4920-9D32-43BD211FCF37}"/>
          </ac:picMkLst>
        </pc:picChg>
        <pc:picChg chg="add mod modCrop">
          <ac:chgData name="Rushad Rakhimov" userId="b03f216d-2def-46e7-b295-424b8bc94cba" providerId="ADAL" clId="{4032D78E-6727-47E2-91A0-FA71BC29C4FD}" dt="2020-06-22T22:07:55.158" v="2485" actId="1038"/>
          <ac:picMkLst>
            <pc:docMk/>
            <pc:sldMk cId="318015551" sldId="277"/>
            <ac:picMk id="7" creationId="{57F6EBF6-7856-4B77-8B46-B8F348D151D4}"/>
          </ac:picMkLst>
        </pc:picChg>
        <pc:cxnChg chg="add mod">
          <ac:chgData name="Rushad Rakhimov" userId="b03f216d-2def-46e7-b295-424b8bc94cba" providerId="ADAL" clId="{4032D78E-6727-47E2-91A0-FA71BC29C4FD}" dt="2020-06-22T22:13:59.332" v="2707" actId="14100"/>
          <ac:cxnSpMkLst>
            <pc:docMk/>
            <pc:sldMk cId="318015551" sldId="277"/>
            <ac:cxnSpMk id="8" creationId="{0C07A03F-39B2-402A-A50E-6FE92230EBA7}"/>
          </ac:cxnSpMkLst>
        </pc:cxnChg>
        <pc:cxnChg chg="add mod">
          <ac:chgData name="Rushad Rakhimov" userId="b03f216d-2def-46e7-b295-424b8bc94cba" providerId="ADAL" clId="{4032D78E-6727-47E2-91A0-FA71BC29C4FD}" dt="2020-06-22T22:14:02.439" v="2708" actId="1076"/>
          <ac:cxnSpMkLst>
            <pc:docMk/>
            <pc:sldMk cId="318015551" sldId="277"/>
            <ac:cxnSpMk id="13" creationId="{673851C6-459E-4E88-96F8-FB8074F041C8}"/>
          </ac:cxnSpMkLst>
        </pc:cxnChg>
        <pc:cxnChg chg="add mod">
          <ac:chgData name="Rushad Rakhimov" userId="b03f216d-2def-46e7-b295-424b8bc94cba" providerId="ADAL" clId="{4032D78E-6727-47E2-91A0-FA71BC29C4FD}" dt="2020-06-22T22:14:11.315" v="2709" actId="14100"/>
          <ac:cxnSpMkLst>
            <pc:docMk/>
            <pc:sldMk cId="318015551" sldId="277"/>
            <ac:cxnSpMk id="15" creationId="{E17730C4-E909-4657-9D0F-CF0BA557CEDD}"/>
          </ac:cxnSpMkLst>
        </pc:cxnChg>
      </pc:sldChg>
      <pc:sldChg chg="del">
        <pc:chgData name="Rushad Rakhimov" userId="b03f216d-2def-46e7-b295-424b8bc94cba" providerId="ADAL" clId="{4032D78E-6727-47E2-91A0-FA71BC29C4FD}" dt="2020-06-19T03:59:44.019" v="7" actId="2696"/>
        <pc:sldMkLst>
          <pc:docMk/>
          <pc:sldMk cId="1233086994" sldId="277"/>
        </pc:sldMkLst>
      </pc:sldChg>
      <pc:sldChg chg="addSp delSp modSp add">
        <pc:chgData name="Rushad Rakhimov" userId="b03f216d-2def-46e7-b295-424b8bc94cba" providerId="ADAL" clId="{4032D78E-6727-47E2-91A0-FA71BC29C4FD}" dt="2020-06-22T22:17:23.976" v="2765" actId="20577"/>
        <pc:sldMkLst>
          <pc:docMk/>
          <pc:sldMk cId="440312268" sldId="278"/>
        </pc:sldMkLst>
        <pc:spChg chg="mod">
          <ac:chgData name="Rushad Rakhimov" userId="b03f216d-2def-46e7-b295-424b8bc94cba" providerId="ADAL" clId="{4032D78E-6727-47E2-91A0-FA71BC29C4FD}" dt="2020-06-20T04:42:00.750" v="368" actId="403"/>
          <ac:spMkLst>
            <pc:docMk/>
            <pc:sldMk cId="440312268" sldId="278"/>
            <ac:spMk id="2" creationId="{74C41B97-44F7-4423-BAFD-3CEF7FB5AF10}"/>
          </ac:spMkLst>
        </pc:spChg>
        <pc:spChg chg="add mod">
          <ac:chgData name="Rushad Rakhimov" userId="b03f216d-2def-46e7-b295-424b8bc94cba" providerId="ADAL" clId="{4032D78E-6727-47E2-91A0-FA71BC29C4FD}" dt="2020-06-22T22:17:23.976" v="2765" actId="20577"/>
          <ac:spMkLst>
            <pc:docMk/>
            <pc:sldMk cId="440312268" sldId="278"/>
            <ac:spMk id="5" creationId="{C6C99EA4-6F94-4449-9423-9131EE978D73}"/>
          </ac:spMkLst>
        </pc:spChg>
        <pc:spChg chg="add mod">
          <ac:chgData name="Rushad Rakhimov" userId="b03f216d-2def-46e7-b295-424b8bc94cba" providerId="ADAL" clId="{4032D78E-6727-47E2-91A0-FA71BC29C4FD}" dt="2020-06-21T07:16:26.541" v="2372" actId="207"/>
          <ac:spMkLst>
            <pc:docMk/>
            <pc:sldMk cId="440312268" sldId="278"/>
            <ac:spMk id="6" creationId="{BD725CD2-6A25-45F9-8DEB-D8B925E751AE}"/>
          </ac:spMkLst>
        </pc:spChg>
        <pc:spChg chg="add mod">
          <ac:chgData name="Rushad Rakhimov" userId="b03f216d-2def-46e7-b295-424b8bc94cba" providerId="ADAL" clId="{4032D78E-6727-47E2-91A0-FA71BC29C4FD}" dt="2020-06-21T06:43:17.055" v="2365" actId="14100"/>
          <ac:spMkLst>
            <pc:docMk/>
            <pc:sldMk cId="440312268" sldId="278"/>
            <ac:spMk id="14" creationId="{7C775B84-6A0C-4FB5-98D2-C4330587CD56}"/>
          </ac:spMkLst>
        </pc:spChg>
        <pc:picChg chg="add mod">
          <ac:chgData name="Rushad Rakhimov" userId="b03f216d-2def-46e7-b295-424b8bc94cba" providerId="ADAL" clId="{4032D78E-6727-47E2-91A0-FA71BC29C4FD}" dt="2020-06-21T06:43:11.676" v="2363" actId="1076"/>
          <ac:picMkLst>
            <pc:docMk/>
            <pc:sldMk cId="440312268" sldId="278"/>
            <ac:picMk id="3" creationId="{CFC9B687-76F2-47B3-B53D-82FA6A6DC9BF}"/>
          </ac:picMkLst>
        </pc:picChg>
        <pc:picChg chg="add mod">
          <ac:chgData name="Rushad Rakhimov" userId="b03f216d-2def-46e7-b295-424b8bc94cba" providerId="ADAL" clId="{4032D78E-6727-47E2-91A0-FA71BC29C4FD}" dt="2020-06-21T06:36:52.447" v="2300" actId="1076"/>
          <ac:picMkLst>
            <pc:docMk/>
            <pc:sldMk cId="440312268" sldId="278"/>
            <ac:picMk id="4" creationId="{05C9FE95-F8B3-4183-874D-6F3CF6C80A01}"/>
          </ac:picMkLst>
        </pc:picChg>
        <pc:cxnChg chg="add mod">
          <ac:chgData name="Rushad Rakhimov" userId="b03f216d-2def-46e7-b295-424b8bc94cba" providerId="ADAL" clId="{4032D78E-6727-47E2-91A0-FA71BC29C4FD}" dt="2020-06-21T06:43:08.228" v="2361" actId="14100"/>
          <ac:cxnSpMkLst>
            <pc:docMk/>
            <pc:sldMk cId="440312268" sldId="278"/>
            <ac:cxnSpMk id="7" creationId="{F2E522A1-7FD8-4953-AD67-8ECA9960167C}"/>
          </ac:cxnSpMkLst>
        </pc:cxnChg>
        <pc:cxnChg chg="add mod">
          <ac:chgData name="Rushad Rakhimov" userId="b03f216d-2def-46e7-b295-424b8bc94cba" providerId="ADAL" clId="{4032D78E-6727-47E2-91A0-FA71BC29C4FD}" dt="2020-06-21T06:43:05.987" v="2360" actId="14100"/>
          <ac:cxnSpMkLst>
            <pc:docMk/>
            <pc:sldMk cId="440312268" sldId="278"/>
            <ac:cxnSpMk id="10" creationId="{D8A837F8-B516-493F-B5F3-090B2B127011}"/>
          </ac:cxnSpMkLst>
        </pc:cxnChg>
        <pc:cxnChg chg="add del mod">
          <ac:chgData name="Rushad Rakhimov" userId="b03f216d-2def-46e7-b295-424b8bc94cba" providerId="ADAL" clId="{4032D78E-6727-47E2-91A0-FA71BC29C4FD}" dt="2020-06-21T06:39:33.549" v="2332" actId="478"/>
          <ac:cxnSpMkLst>
            <pc:docMk/>
            <pc:sldMk cId="440312268" sldId="278"/>
            <ac:cxnSpMk id="15" creationId="{1B43AC4B-EDEE-4D14-A7BE-5F18724DDEE6}"/>
          </ac:cxnSpMkLst>
        </pc:cxnChg>
        <pc:cxnChg chg="add mod">
          <ac:chgData name="Rushad Rakhimov" userId="b03f216d-2def-46e7-b295-424b8bc94cba" providerId="ADAL" clId="{4032D78E-6727-47E2-91A0-FA71BC29C4FD}" dt="2020-06-21T06:43:21.407" v="2367" actId="14100"/>
          <ac:cxnSpMkLst>
            <pc:docMk/>
            <pc:sldMk cId="440312268" sldId="278"/>
            <ac:cxnSpMk id="17" creationId="{4A351457-29DE-491C-B74E-99FFD0D8F65C}"/>
          </ac:cxnSpMkLst>
        </pc:cxnChg>
      </pc:sldChg>
      <pc:sldChg chg="del">
        <pc:chgData name="Rushad Rakhimov" userId="b03f216d-2def-46e7-b295-424b8bc94cba" providerId="ADAL" clId="{4032D78E-6727-47E2-91A0-FA71BC29C4FD}" dt="2020-06-19T03:59:44.012" v="4" actId="2696"/>
        <pc:sldMkLst>
          <pc:docMk/>
          <pc:sldMk cId="462969030" sldId="279"/>
        </pc:sldMkLst>
      </pc:sldChg>
      <pc:sldChg chg="addSp delSp modSp add">
        <pc:chgData name="Rushad Rakhimov" userId="b03f216d-2def-46e7-b295-424b8bc94cba" providerId="ADAL" clId="{4032D78E-6727-47E2-91A0-FA71BC29C4FD}" dt="2020-06-22T22:21:15.911" v="2959" actId="14100"/>
        <pc:sldMkLst>
          <pc:docMk/>
          <pc:sldMk cId="2662083641" sldId="279"/>
        </pc:sldMkLst>
        <pc:spChg chg="mod">
          <ac:chgData name="Rushad Rakhimov" userId="b03f216d-2def-46e7-b295-424b8bc94cba" providerId="ADAL" clId="{4032D78E-6727-47E2-91A0-FA71BC29C4FD}" dt="2020-06-20T04:42:14.773" v="373" actId="20577"/>
          <ac:spMkLst>
            <pc:docMk/>
            <pc:sldMk cId="2662083641" sldId="279"/>
            <ac:spMk id="2" creationId="{1304E958-29C5-4E93-A561-D19FCCAEDDD8}"/>
          </ac:spMkLst>
        </pc:spChg>
        <pc:spChg chg="add mod">
          <ac:chgData name="Rushad Rakhimov" userId="b03f216d-2def-46e7-b295-424b8bc94cba" providerId="ADAL" clId="{4032D78E-6727-47E2-91A0-FA71BC29C4FD}" dt="2020-06-22T22:21:04.260" v="2955" actId="5793"/>
          <ac:spMkLst>
            <pc:docMk/>
            <pc:sldMk cId="2662083641" sldId="279"/>
            <ac:spMk id="3" creationId="{C8C1111C-B7BB-496B-BD12-50D50146C15E}"/>
          </ac:spMkLst>
        </pc:spChg>
        <pc:spChg chg="add mod">
          <ac:chgData name="Rushad Rakhimov" userId="b03f216d-2def-46e7-b295-424b8bc94cba" providerId="ADAL" clId="{4032D78E-6727-47E2-91A0-FA71BC29C4FD}" dt="2020-06-22T08:42:19.194" v="2434" actId="1076"/>
          <ac:spMkLst>
            <pc:docMk/>
            <pc:sldMk cId="2662083641" sldId="279"/>
            <ac:spMk id="5" creationId="{7587A91F-D6A9-4E3E-A982-45895C79C8D6}"/>
          </ac:spMkLst>
        </pc:spChg>
        <pc:picChg chg="add mod">
          <ac:chgData name="Rushad Rakhimov" userId="b03f216d-2def-46e7-b295-424b8bc94cba" providerId="ADAL" clId="{4032D78E-6727-47E2-91A0-FA71BC29C4FD}" dt="2020-06-22T08:42:16.661" v="2433" actId="14100"/>
          <ac:picMkLst>
            <pc:docMk/>
            <pc:sldMk cId="2662083641" sldId="279"/>
            <ac:picMk id="4" creationId="{644A2FD9-BC0E-4D7E-85EC-94EA2E6F84F1}"/>
          </ac:picMkLst>
        </pc:picChg>
        <pc:picChg chg="add del mod">
          <ac:chgData name="Rushad Rakhimov" userId="b03f216d-2def-46e7-b295-424b8bc94cba" providerId="ADAL" clId="{4032D78E-6727-47E2-91A0-FA71BC29C4FD}" dt="2020-06-22T22:15:44.646" v="2714" actId="478"/>
          <ac:picMkLst>
            <pc:docMk/>
            <pc:sldMk cId="2662083641" sldId="279"/>
            <ac:picMk id="6" creationId="{AE03D09B-99E6-4F83-B055-2956FF93A017}"/>
          </ac:picMkLst>
        </pc:picChg>
        <pc:cxnChg chg="add mod">
          <ac:chgData name="Rushad Rakhimov" userId="b03f216d-2def-46e7-b295-424b8bc94cba" providerId="ADAL" clId="{4032D78E-6727-47E2-91A0-FA71BC29C4FD}" dt="2020-06-22T22:21:10.005" v="2956" actId="1076"/>
          <ac:cxnSpMkLst>
            <pc:docMk/>
            <pc:sldMk cId="2662083641" sldId="279"/>
            <ac:cxnSpMk id="7" creationId="{B51126F8-4B49-45E8-8B34-D76086B0EC7E}"/>
          </ac:cxnSpMkLst>
        </pc:cxnChg>
        <pc:cxnChg chg="add mod">
          <ac:chgData name="Rushad Rakhimov" userId="b03f216d-2def-46e7-b295-424b8bc94cba" providerId="ADAL" clId="{4032D78E-6727-47E2-91A0-FA71BC29C4FD}" dt="2020-06-22T22:21:15.911" v="2959" actId="14100"/>
          <ac:cxnSpMkLst>
            <pc:docMk/>
            <pc:sldMk cId="2662083641" sldId="279"/>
            <ac:cxnSpMk id="12" creationId="{54194C2F-6687-40E0-9BB8-770960A82383}"/>
          </ac:cxnSpMkLst>
        </pc:cxnChg>
      </pc:sldChg>
      <pc:sldChg chg="addSp delSp modSp add">
        <pc:chgData name="Rushad Rakhimov" userId="b03f216d-2def-46e7-b295-424b8bc94cba" providerId="ADAL" clId="{4032D78E-6727-47E2-91A0-FA71BC29C4FD}" dt="2020-06-22T22:29:01.989" v="3055" actId="20577"/>
        <pc:sldMkLst>
          <pc:docMk/>
          <pc:sldMk cId="1390396907" sldId="280"/>
        </pc:sldMkLst>
        <pc:spChg chg="del">
          <ac:chgData name="Rushad Rakhimov" userId="b03f216d-2def-46e7-b295-424b8bc94cba" providerId="ADAL" clId="{4032D78E-6727-47E2-91A0-FA71BC29C4FD}" dt="2020-06-20T04:55:31.288" v="413" actId="478"/>
          <ac:spMkLst>
            <pc:docMk/>
            <pc:sldMk cId="1390396907" sldId="280"/>
            <ac:spMk id="2" creationId="{B04616F9-EF12-4DD4-8095-708EAC3342AB}"/>
          </ac:spMkLst>
        </pc:spChg>
        <pc:spChg chg="add del mod">
          <ac:chgData name="Rushad Rakhimov" userId="b03f216d-2def-46e7-b295-424b8bc94cba" providerId="ADAL" clId="{4032D78E-6727-47E2-91A0-FA71BC29C4FD}" dt="2020-06-20T07:48:21.569" v="2161" actId="478"/>
          <ac:spMkLst>
            <pc:docMk/>
            <pc:sldMk cId="1390396907" sldId="280"/>
            <ac:spMk id="3" creationId="{20A70D36-15CA-4E74-A912-9940100CCA90}"/>
          </ac:spMkLst>
        </pc:spChg>
        <pc:spChg chg="add mod">
          <ac:chgData name="Rushad Rakhimov" userId="b03f216d-2def-46e7-b295-424b8bc94cba" providerId="ADAL" clId="{4032D78E-6727-47E2-91A0-FA71BC29C4FD}" dt="2020-06-22T22:29:01.989" v="3055" actId="20577"/>
          <ac:spMkLst>
            <pc:docMk/>
            <pc:sldMk cId="1390396907" sldId="280"/>
            <ac:spMk id="4" creationId="{699B6061-F326-4CA6-9090-D1D68CA05778}"/>
          </ac:spMkLst>
        </pc:spChg>
        <pc:spChg chg="add mod">
          <ac:chgData name="Rushad Rakhimov" userId="b03f216d-2def-46e7-b295-424b8bc94cba" providerId="ADAL" clId="{4032D78E-6727-47E2-91A0-FA71BC29C4FD}" dt="2020-06-20T07:48:23.174" v="2162" actId="20577"/>
          <ac:spMkLst>
            <pc:docMk/>
            <pc:sldMk cId="1390396907" sldId="280"/>
            <ac:spMk id="6" creationId="{62E67ABC-EB20-4948-8A3C-B92E4A42EBBD}"/>
          </ac:spMkLst>
        </pc:spChg>
        <pc:picChg chg="add mod">
          <ac:chgData name="Rushad Rakhimov" userId="b03f216d-2def-46e7-b295-424b8bc94cba" providerId="ADAL" clId="{4032D78E-6727-47E2-91A0-FA71BC29C4FD}" dt="2020-06-20T04:55:58.932" v="423" actId="1076"/>
          <ac:picMkLst>
            <pc:docMk/>
            <pc:sldMk cId="1390396907" sldId="280"/>
            <ac:picMk id="5" creationId="{C7DAED0F-7225-4F6D-AE90-658D465F5BF2}"/>
          </ac:picMkLst>
        </pc:picChg>
        <pc:cxnChg chg="add mod">
          <ac:chgData name="Rushad Rakhimov" userId="b03f216d-2def-46e7-b295-424b8bc94cba" providerId="ADAL" clId="{4032D78E-6727-47E2-91A0-FA71BC29C4FD}" dt="2020-06-22T22:21:56.931" v="2963" actId="14100"/>
          <ac:cxnSpMkLst>
            <pc:docMk/>
            <pc:sldMk cId="1390396907" sldId="280"/>
            <ac:cxnSpMk id="7" creationId="{90E89077-0ACD-470B-8716-995EEAD77110}"/>
          </ac:cxnSpMkLst>
        </pc:cxnChg>
        <pc:cxnChg chg="add mod">
          <ac:chgData name="Rushad Rakhimov" userId="b03f216d-2def-46e7-b295-424b8bc94cba" providerId="ADAL" clId="{4032D78E-6727-47E2-91A0-FA71BC29C4FD}" dt="2020-06-22T22:22:15.860" v="2967" actId="14100"/>
          <ac:cxnSpMkLst>
            <pc:docMk/>
            <pc:sldMk cId="1390396907" sldId="280"/>
            <ac:cxnSpMk id="8" creationId="{FFD5C6EC-7BEC-4803-885F-534988C2F421}"/>
          </ac:cxnSpMkLst>
        </pc:cxnChg>
      </pc:sldChg>
      <pc:sldChg chg="del">
        <pc:chgData name="Rushad Rakhimov" userId="b03f216d-2def-46e7-b295-424b8bc94cba" providerId="ADAL" clId="{4032D78E-6727-47E2-91A0-FA71BC29C4FD}" dt="2020-06-19T03:59:40.021" v="1" actId="2696"/>
        <pc:sldMkLst>
          <pc:docMk/>
          <pc:sldMk cId="3190896607" sldId="280"/>
        </pc:sldMkLst>
      </pc:sldChg>
      <pc:sldChg chg="addSp delSp modSp add">
        <pc:chgData name="Rushad Rakhimov" userId="b03f216d-2def-46e7-b295-424b8bc94cba" providerId="ADAL" clId="{4032D78E-6727-47E2-91A0-FA71BC29C4FD}" dt="2020-06-22T22:45:04.346" v="3254" actId="20577"/>
        <pc:sldMkLst>
          <pc:docMk/>
          <pc:sldMk cId="1209296194" sldId="281"/>
        </pc:sldMkLst>
        <pc:spChg chg="mod">
          <ac:chgData name="Rushad Rakhimov" userId="b03f216d-2def-46e7-b295-424b8bc94cba" providerId="ADAL" clId="{4032D78E-6727-47E2-91A0-FA71BC29C4FD}" dt="2020-06-20T05:01:51.253" v="445" actId="20577"/>
          <ac:spMkLst>
            <pc:docMk/>
            <pc:sldMk cId="1209296194" sldId="281"/>
            <ac:spMk id="2" creationId="{1304E958-29C5-4E93-A561-D19FCCAEDDD8}"/>
          </ac:spMkLst>
        </pc:spChg>
        <pc:spChg chg="mod">
          <ac:chgData name="Rushad Rakhimov" userId="b03f216d-2def-46e7-b295-424b8bc94cba" providerId="ADAL" clId="{4032D78E-6727-47E2-91A0-FA71BC29C4FD}" dt="2020-06-22T22:45:04.346" v="3254" actId="20577"/>
          <ac:spMkLst>
            <pc:docMk/>
            <pc:sldMk cId="1209296194" sldId="281"/>
            <ac:spMk id="3" creationId="{C8C1111C-B7BB-496B-BD12-50D50146C15E}"/>
          </ac:spMkLst>
        </pc:spChg>
        <pc:picChg chg="del">
          <ac:chgData name="Rushad Rakhimov" userId="b03f216d-2def-46e7-b295-424b8bc94cba" providerId="ADAL" clId="{4032D78E-6727-47E2-91A0-FA71BC29C4FD}" dt="2020-06-20T05:09:25.206" v="455" actId="478"/>
          <ac:picMkLst>
            <pc:docMk/>
            <pc:sldMk cId="1209296194" sldId="281"/>
            <ac:picMk id="4" creationId="{644A2FD9-BC0E-4D7E-85EC-94EA2E6F84F1}"/>
          </ac:picMkLst>
        </pc:picChg>
        <pc:picChg chg="add mod">
          <ac:chgData name="Rushad Rakhimov" userId="b03f216d-2def-46e7-b295-424b8bc94cba" providerId="ADAL" clId="{4032D78E-6727-47E2-91A0-FA71BC29C4FD}" dt="2020-06-20T05:10:14.834" v="463" actId="1076"/>
          <ac:picMkLst>
            <pc:docMk/>
            <pc:sldMk cId="1209296194" sldId="281"/>
            <ac:picMk id="5" creationId="{2DC58AD3-10B0-429F-8945-3A52963BDDDC}"/>
          </ac:picMkLst>
        </pc:picChg>
        <pc:cxnChg chg="add mod">
          <ac:chgData name="Rushad Rakhimov" userId="b03f216d-2def-46e7-b295-424b8bc94cba" providerId="ADAL" clId="{4032D78E-6727-47E2-91A0-FA71BC29C4FD}" dt="2020-06-22T22:40:29.036" v="3223" actId="14100"/>
          <ac:cxnSpMkLst>
            <pc:docMk/>
            <pc:sldMk cId="1209296194" sldId="281"/>
            <ac:cxnSpMk id="6" creationId="{33F653FA-4CEA-4079-A804-00A46D52C7CF}"/>
          </ac:cxnSpMkLst>
        </pc:cxnChg>
        <pc:cxnChg chg="add mod">
          <ac:chgData name="Rushad Rakhimov" userId="b03f216d-2def-46e7-b295-424b8bc94cba" providerId="ADAL" clId="{4032D78E-6727-47E2-91A0-FA71BC29C4FD}" dt="2020-06-22T22:40:40.949" v="3226" actId="14100"/>
          <ac:cxnSpMkLst>
            <pc:docMk/>
            <pc:sldMk cId="1209296194" sldId="281"/>
            <ac:cxnSpMk id="11" creationId="{57FE96AF-B8B8-44DC-AC52-8609923F688E}"/>
          </ac:cxnSpMkLst>
        </pc:cxnChg>
      </pc:sldChg>
      <pc:sldChg chg="del">
        <pc:chgData name="Rushad Rakhimov" userId="b03f216d-2def-46e7-b295-424b8bc94cba" providerId="ADAL" clId="{4032D78E-6727-47E2-91A0-FA71BC29C4FD}" dt="2020-06-19T03:59:40.048" v="2" actId="2696"/>
        <pc:sldMkLst>
          <pc:docMk/>
          <pc:sldMk cId="2825367385" sldId="281"/>
        </pc:sldMkLst>
      </pc:sldChg>
      <pc:sldChg chg="del">
        <pc:chgData name="Rushad Rakhimov" userId="b03f216d-2def-46e7-b295-424b8bc94cba" providerId="ADAL" clId="{4032D78E-6727-47E2-91A0-FA71BC29C4FD}" dt="2020-06-19T03:59:40.063" v="3" actId="2696"/>
        <pc:sldMkLst>
          <pc:docMk/>
          <pc:sldMk cId="839434628" sldId="282"/>
        </pc:sldMkLst>
      </pc:sldChg>
      <pc:sldChg chg="del">
        <pc:chgData name="Rushad Rakhimov" userId="b03f216d-2def-46e7-b295-424b8bc94cba" providerId="ADAL" clId="{4032D78E-6727-47E2-91A0-FA71BC29C4FD}" dt="2020-06-19T03:59:44.020" v="8" actId="2696"/>
        <pc:sldMkLst>
          <pc:docMk/>
          <pc:sldMk cId="309305043" sldId="283"/>
        </pc:sldMkLst>
      </pc:sldChg>
      <pc:sldChg chg="del">
        <pc:chgData name="Rushad Rakhimov" userId="b03f216d-2def-46e7-b295-424b8bc94cba" providerId="ADAL" clId="{4032D78E-6727-47E2-91A0-FA71BC29C4FD}" dt="2020-06-19T03:59:44.039" v="11" actId="2696"/>
        <pc:sldMkLst>
          <pc:docMk/>
          <pc:sldMk cId="1610542319" sldId="284"/>
        </pc:sldMkLst>
      </pc:sldChg>
      <pc:sldChg chg="del">
        <pc:chgData name="Rushad Rakhimov" userId="b03f216d-2def-46e7-b295-424b8bc94cba" providerId="ADAL" clId="{4032D78E-6727-47E2-91A0-FA71BC29C4FD}" dt="2020-06-19T03:59:44.022" v="9" actId="2696"/>
        <pc:sldMkLst>
          <pc:docMk/>
          <pc:sldMk cId="2692242948" sldId="285"/>
        </pc:sldMkLst>
      </pc:sldChg>
      <pc:sldChg chg="del">
        <pc:chgData name="Rushad Rakhimov" userId="b03f216d-2def-46e7-b295-424b8bc94cba" providerId="ADAL" clId="{4032D78E-6727-47E2-91A0-FA71BC29C4FD}" dt="2020-06-19T03:59:44.024" v="10" actId="2696"/>
        <pc:sldMkLst>
          <pc:docMk/>
          <pc:sldMk cId="1324913480" sldId="286"/>
        </pc:sldMkLst>
      </pc:sldChg>
      <pc:sldChg chg="addSp modSp add">
        <pc:chgData name="Rushad Rakhimov" userId="b03f216d-2def-46e7-b295-424b8bc94cba" providerId="ADAL" clId="{4032D78E-6727-47E2-91A0-FA71BC29C4FD}" dt="2020-07-21T17:12:30.335" v="3310" actId="1076"/>
        <pc:sldMkLst>
          <pc:docMk/>
          <pc:sldMk cId="659131558" sldId="689"/>
        </pc:sldMkLst>
        <pc:spChg chg="mod">
          <ac:chgData name="Rushad Rakhimov" userId="b03f216d-2def-46e7-b295-424b8bc94cba" providerId="ADAL" clId="{4032D78E-6727-47E2-91A0-FA71BC29C4FD}" dt="2020-06-22T08:41:51.119" v="2426" actId="403"/>
          <ac:spMkLst>
            <pc:docMk/>
            <pc:sldMk cId="659131558" sldId="689"/>
            <ac:spMk id="2" creationId="{6DF106EB-D749-43A8-A385-D2F3F8F2725D}"/>
          </ac:spMkLst>
        </pc:spChg>
        <pc:spChg chg="mod">
          <ac:chgData name="Rushad Rakhimov" userId="b03f216d-2def-46e7-b295-424b8bc94cba" providerId="ADAL" clId="{4032D78E-6727-47E2-91A0-FA71BC29C4FD}" dt="2020-06-22T08:40:20.049" v="2394" actId="1076"/>
          <ac:spMkLst>
            <pc:docMk/>
            <pc:sldMk cId="659131558" sldId="689"/>
            <ac:spMk id="3" creationId="{C824E13E-CD0D-4390-BA55-0DC413485D72}"/>
          </ac:spMkLst>
        </pc:spChg>
        <pc:spChg chg="mod">
          <ac:chgData name="Rushad Rakhimov" userId="b03f216d-2def-46e7-b295-424b8bc94cba" providerId="ADAL" clId="{4032D78E-6727-47E2-91A0-FA71BC29C4FD}" dt="2020-06-20T05:14:22.635" v="492"/>
          <ac:spMkLst>
            <pc:docMk/>
            <pc:sldMk cId="659131558" sldId="689"/>
            <ac:spMk id="4" creationId="{63BB9F98-B36B-4EB0-B5F8-71DC6EE9DB24}"/>
          </ac:spMkLst>
        </pc:spChg>
        <pc:spChg chg="add mod">
          <ac:chgData name="Rushad Rakhimov" userId="b03f216d-2def-46e7-b295-424b8bc94cba" providerId="ADAL" clId="{4032D78E-6727-47E2-91A0-FA71BC29C4FD}" dt="2020-06-22T22:48:17.874" v="3304" actId="208"/>
          <ac:spMkLst>
            <pc:docMk/>
            <pc:sldMk cId="659131558" sldId="689"/>
            <ac:spMk id="8" creationId="{AC9D7C28-3C2C-4C04-B912-334C55D7A637}"/>
          </ac:spMkLst>
        </pc:spChg>
        <pc:spChg chg="add mod">
          <ac:chgData name="Rushad Rakhimov" userId="b03f216d-2def-46e7-b295-424b8bc94cba" providerId="ADAL" clId="{4032D78E-6727-47E2-91A0-FA71BC29C4FD}" dt="2020-06-22T22:48:17.874" v="3304" actId="208"/>
          <ac:spMkLst>
            <pc:docMk/>
            <pc:sldMk cId="659131558" sldId="689"/>
            <ac:spMk id="9" creationId="{41CA8F2B-42E1-40CF-BF49-A63CBDB78832}"/>
          </ac:spMkLst>
        </pc:spChg>
        <pc:spChg chg="add mod">
          <ac:chgData name="Rushad Rakhimov" userId="b03f216d-2def-46e7-b295-424b8bc94cba" providerId="ADAL" clId="{4032D78E-6727-47E2-91A0-FA71BC29C4FD}" dt="2020-06-22T22:48:21.710" v="3306" actId="1038"/>
          <ac:spMkLst>
            <pc:docMk/>
            <pc:sldMk cId="659131558" sldId="689"/>
            <ac:spMk id="10" creationId="{3337CBFA-DCB7-484E-A204-9085A99043C6}"/>
          </ac:spMkLst>
        </pc:spChg>
        <pc:spChg chg="add mod">
          <ac:chgData name="Rushad Rakhimov" userId="b03f216d-2def-46e7-b295-424b8bc94cba" providerId="ADAL" clId="{4032D78E-6727-47E2-91A0-FA71BC29C4FD}" dt="2020-06-22T22:48:29.835" v="3309" actId="20577"/>
          <ac:spMkLst>
            <pc:docMk/>
            <pc:sldMk cId="659131558" sldId="689"/>
            <ac:spMk id="11" creationId="{C5C9AC8C-6ADC-456F-AEA6-06610BC71304}"/>
          </ac:spMkLst>
        </pc:spChg>
        <pc:graphicFrameChg chg="mod">
          <ac:chgData name="Rushad Rakhimov" userId="b03f216d-2def-46e7-b295-424b8bc94cba" providerId="ADAL" clId="{4032D78E-6727-47E2-91A0-FA71BC29C4FD}" dt="2020-06-22T08:40:04.842" v="2389" actId="1076"/>
          <ac:graphicFrameMkLst>
            <pc:docMk/>
            <pc:sldMk cId="659131558" sldId="689"/>
            <ac:graphicFrameMk id="6" creationId="{1F1F9348-B2E1-4484-8D8B-C304E8CB78BC}"/>
          </ac:graphicFrameMkLst>
        </pc:graphicFrameChg>
        <pc:graphicFrameChg chg="mod">
          <ac:chgData name="Rushad Rakhimov" userId="b03f216d-2def-46e7-b295-424b8bc94cba" providerId="ADAL" clId="{4032D78E-6727-47E2-91A0-FA71BC29C4FD}" dt="2020-07-21T17:12:30.335" v="3310" actId="1076"/>
          <ac:graphicFrameMkLst>
            <pc:docMk/>
            <pc:sldMk cId="659131558" sldId="689"/>
            <ac:graphicFrameMk id="7" creationId="{E5C3F739-FB48-4F40-B626-95F88EDB132E}"/>
          </ac:graphicFrameMkLst>
        </pc:graphicFrameChg>
        <pc:picChg chg="mod">
          <ac:chgData name="Rushad Rakhimov" userId="b03f216d-2def-46e7-b295-424b8bc94cba" providerId="ADAL" clId="{4032D78E-6727-47E2-91A0-FA71BC29C4FD}" dt="2020-06-22T08:40:15.595" v="2393" actId="14100"/>
          <ac:picMkLst>
            <pc:docMk/>
            <pc:sldMk cId="659131558" sldId="689"/>
            <ac:picMk id="5" creationId="{C0C98CFF-2880-4DD1-8B8E-3B48B5D74095}"/>
          </ac:picMkLst>
        </pc:picChg>
      </pc:sldChg>
      <pc:sldChg chg="addSp delSp modSp add">
        <pc:chgData name="Rushad Rakhimov" userId="b03f216d-2def-46e7-b295-424b8bc94cba" providerId="ADAL" clId="{4032D78E-6727-47E2-91A0-FA71BC29C4FD}" dt="2020-06-22T22:44:06.614" v="3235" actId="1076"/>
        <pc:sldMkLst>
          <pc:docMk/>
          <pc:sldMk cId="1381517245" sldId="690"/>
        </pc:sldMkLst>
        <pc:spChg chg="mod">
          <ac:chgData name="Rushad Rakhimov" userId="b03f216d-2def-46e7-b295-424b8bc94cba" providerId="ADAL" clId="{4032D78E-6727-47E2-91A0-FA71BC29C4FD}" dt="2020-06-20T07:08:10.995" v="2157" actId="255"/>
          <ac:spMkLst>
            <pc:docMk/>
            <pc:sldMk cId="1381517245" sldId="690"/>
            <ac:spMk id="2" creationId="{A48AEDA0-05EF-4B1B-A6EB-6D0BFF2B7E07}"/>
          </ac:spMkLst>
        </pc:spChg>
        <pc:spChg chg="add mod">
          <ac:chgData name="Rushad Rakhimov" userId="b03f216d-2def-46e7-b295-424b8bc94cba" providerId="ADAL" clId="{4032D78E-6727-47E2-91A0-FA71BC29C4FD}" dt="2020-06-20T07:03:15.290" v="1606" actId="1076"/>
          <ac:spMkLst>
            <pc:docMk/>
            <pc:sldMk cId="1381517245" sldId="690"/>
            <ac:spMk id="3" creationId="{5044F6AD-3B0F-4637-95B4-C9E7D71CC80E}"/>
          </ac:spMkLst>
        </pc:spChg>
        <pc:spChg chg="add mod">
          <ac:chgData name="Rushad Rakhimov" userId="b03f216d-2def-46e7-b295-424b8bc94cba" providerId="ADAL" clId="{4032D78E-6727-47E2-91A0-FA71BC29C4FD}" dt="2020-06-22T22:44:06.614" v="3235" actId="1076"/>
          <ac:spMkLst>
            <pc:docMk/>
            <pc:sldMk cId="1381517245" sldId="690"/>
            <ac:spMk id="8" creationId="{DCDCF395-425E-47B3-A7A9-78DB1D58A0CF}"/>
          </ac:spMkLst>
        </pc:spChg>
        <pc:graphicFrameChg chg="add del mod modGraphic">
          <ac:chgData name="Rushad Rakhimov" userId="b03f216d-2def-46e7-b295-424b8bc94cba" providerId="ADAL" clId="{4032D78E-6727-47E2-91A0-FA71BC29C4FD}" dt="2020-06-20T06:58:23.117" v="1383" actId="478"/>
          <ac:graphicFrameMkLst>
            <pc:docMk/>
            <pc:sldMk cId="1381517245" sldId="690"/>
            <ac:graphicFrameMk id="4" creationId="{23FC1EB1-72EE-4455-A82B-8033EC6FB502}"/>
          </ac:graphicFrameMkLst>
        </pc:graphicFrameChg>
        <pc:graphicFrameChg chg="add mod modGraphic">
          <ac:chgData name="Rushad Rakhimov" userId="b03f216d-2def-46e7-b295-424b8bc94cba" providerId="ADAL" clId="{4032D78E-6727-47E2-91A0-FA71BC29C4FD}" dt="2020-06-22T22:44:06.614" v="3235" actId="1076"/>
          <ac:graphicFrameMkLst>
            <pc:docMk/>
            <pc:sldMk cId="1381517245" sldId="690"/>
            <ac:graphicFrameMk id="6" creationId="{52F581AA-5B38-4A7A-81EE-8F3DA9A1D67B}"/>
          </ac:graphicFrameMkLst>
        </pc:graphicFrameChg>
      </pc:sldChg>
      <pc:sldChg chg="addSp delSp modSp add">
        <pc:chgData name="Rushad Rakhimov" userId="b03f216d-2def-46e7-b295-424b8bc94cba" providerId="ADAL" clId="{4032D78E-6727-47E2-91A0-FA71BC29C4FD}" dt="2020-06-20T07:08:17.045" v="2159" actId="255"/>
        <pc:sldMkLst>
          <pc:docMk/>
          <pc:sldMk cId="1120962843" sldId="691"/>
        </pc:sldMkLst>
        <pc:spChg chg="del">
          <ac:chgData name="Rushad Rakhimov" userId="b03f216d-2def-46e7-b295-424b8bc94cba" providerId="ADAL" clId="{4032D78E-6727-47E2-91A0-FA71BC29C4FD}" dt="2020-06-20T07:03:23.093" v="1607"/>
          <ac:spMkLst>
            <pc:docMk/>
            <pc:sldMk cId="1120962843" sldId="691"/>
            <ac:spMk id="2" creationId="{C6E14838-DAC7-42B3-84FF-9FE48FE31A8E}"/>
          </ac:spMkLst>
        </pc:spChg>
        <pc:spChg chg="add mod">
          <ac:chgData name="Rushad Rakhimov" userId="b03f216d-2def-46e7-b295-424b8bc94cba" providerId="ADAL" clId="{4032D78E-6727-47E2-91A0-FA71BC29C4FD}" dt="2020-06-20T07:08:17.045" v="2159" actId="255"/>
          <ac:spMkLst>
            <pc:docMk/>
            <pc:sldMk cId="1120962843" sldId="691"/>
            <ac:spMk id="3" creationId="{4FDD16B8-44A0-40DE-8D3A-7F12297CF2AA}"/>
          </ac:spMkLst>
        </pc:spChg>
        <pc:spChg chg="add mod">
          <ac:chgData name="Rushad Rakhimov" userId="b03f216d-2def-46e7-b295-424b8bc94cba" providerId="ADAL" clId="{4032D78E-6727-47E2-91A0-FA71BC29C4FD}" dt="2020-06-20T07:07:42.533" v="2156" actId="20577"/>
          <ac:spMkLst>
            <pc:docMk/>
            <pc:sldMk cId="1120962843" sldId="691"/>
            <ac:spMk id="4" creationId="{1E2E205C-B37F-4AE7-B5BB-14AFCDB2EE21}"/>
          </ac:spMkLst>
        </pc:spChg>
      </pc:sldChg>
      <pc:sldChg chg="addSp modSp add">
        <pc:chgData name="Rushad Rakhimov" userId="b03f216d-2def-46e7-b295-424b8bc94cba" providerId="ADAL" clId="{4032D78E-6727-47E2-91A0-FA71BC29C4FD}" dt="2020-06-22T08:41:36.970" v="2415" actId="403"/>
        <pc:sldMkLst>
          <pc:docMk/>
          <pc:sldMk cId="156614278" sldId="692"/>
        </pc:sldMkLst>
        <pc:spChg chg="mod">
          <ac:chgData name="Rushad Rakhimov" userId="b03f216d-2def-46e7-b295-424b8bc94cba" providerId="ADAL" clId="{4032D78E-6727-47E2-91A0-FA71BC29C4FD}" dt="2020-06-22T08:41:36.970" v="2415" actId="403"/>
          <ac:spMkLst>
            <pc:docMk/>
            <pc:sldMk cId="156614278" sldId="692"/>
            <ac:spMk id="2" creationId="{30AB7F97-06F0-4152-B248-7B6DCFC97BC5}"/>
          </ac:spMkLst>
        </pc:spChg>
        <pc:spChg chg="add mod">
          <ac:chgData name="Rushad Rakhimov" userId="b03f216d-2def-46e7-b295-424b8bc94cba" providerId="ADAL" clId="{4032D78E-6727-47E2-91A0-FA71BC29C4FD}" dt="2020-06-22T08:40:57.427" v="2403" actId="14100"/>
          <ac:spMkLst>
            <pc:docMk/>
            <pc:sldMk cId="156614278" sldId="692"/>
            <ac:spMk id="3" creationId="{7AA60A0F-73FB-4609-AA7C-83676BA282A4}"/>
          </ac:spMkLst>
        </pc:spChg>
      </pc:sldChg>
      <pc:sldChg chg="addSp modSp add">
        <pc:chgData name="Rushad Rakhimov" userId="b03f216d-2def-46e7-b295-424b8bc94cba" providerId="ADAL" clId="{4032D78E-6727-47E2-91A0-FA71BC29C4FD}" dt="2020-06-22T08:42:10.123" v="2431" actId="255"/>
        <pc:sldMkLst>
          <pc:docMk/>
          <pc:sldMk cId="1387495644" sldId="693"/>
        </pc:sldMkLst>
        <pc:spChg chg="mod">
          <ac:chgData name="Rushad Rakhimov" userId="b03f216d-2def-46e7-b295-424b8bc94cba" providerId="ADAL" clId="{4032D78E-6727-47E2-91A0-FA71BC29C4FD}" dt="2020-06-22T08:41:31.579" v="2412" actId="403"/>
          <ac:spMkLst>
            <pc:docMk/>
            <pc:sldMk cId="1387495644" sldId="693"/>
            <ac:spMk id="2" creationId="{FD853694-3554-4C18-9733-461439E8426F}"/>
          </ac:spMkLst>
        </pc:spChg>
        <pc:spChg chg="add mod">
          <ac:chgData name="Rushad Rakhimov" userId="b03f216d-2def-46e7-b295-424b8bc94cba" providerId="ADAL" clId="{4032D78E-6727-47E2-91A0-FA71BC29C4FD}" dt="2020-06-22T08:42:10.123" v="2431" actId="255"/>
          <ac:spMkLst>
            <pc:docMk/>
            <pc:sldMk cId="1387495644" sldId="693"/>
            <ac:spMk id="3" creationId="{00540D8E-405C-4319-8DDF-A0EAB187B9B7}"/>
          </ac:spMkLst>
        </pc:spChg>
      </pc:sldChg>
      <pc:sldChg chg="addSp modSp add">
        <pc:chgData name="Rushad Rakhimov" userId="b03f216d-2def-46e7-b295-424b8bc94cba" providerId="ADAL" clId="{4032D78E-6727-47E2-91A0-FA71BC29C4FD}" dt="2020-06-22T22:42:12.171" v="3228" actId="12"/>
        <pc:sldMkLst>
          <pc:docMk/>
          <pc:sldMk cId="207140263" sldId="694"/>
        </pc:sldMkLst>
        <pc:spChg chg="mod">
          <ac:chgData name="Rushad Rakhimov" userId="b03f216d-2def-46e7-b295-424b8bc94cba" providerId="ADAL" clId="{4032D78E-6727-47E2-91A0-FA71BC29C4FD}" dt="2020-06-22T08:42:45.493" v="2446" actId="404"/>
          <ac:spMkLst>
            <pc:docMk/>
            <pc:sldMk cId="207140263" sldId="694"/>
            <ac:spMk id="2" creationId="{6775308D-04AB-43C1-9F16-24A5BFCB8F1B}"/>
          </ac:spMkLst>
        </pc:spChg>
        <pc:spChg chg="add mod">
          <ac:chgData name="Rushad Rakhimov" userId="b03f216d-2def-46e7-b295-424b8bc94cba" providerId="ADAL" clId="{4032D78E-6727-47E2-91A0-FA71BC29C4FD}" dt="2020-06-22T22:42:12.171" v="3228" actId="12"/>
          <ac:spMkLst>
            <pc:docMk/>
            <pc:sldMk cId="207140263" sldId="694"/>
            <ac:spMk id="3" creationId="{0BFBA07A-1970-4CBE-B07A-31C57A9DF12F}"/>
          </ac:spMkLst>
        </pc:spChg>
      </pc:sldChg>
      <pc:sldMasterChg chg="delSp">
        <pc:chgData name="Rushad Rakhimov" userId="b03f216d-2def-46e7-b295-424b8bc94cba" providerId="ADAL" clId="{4032D78E-6727-47E2-91A0-FA71BC29C4FD}" dt="2020-06-19T04:27:48.338" v="219"/>
        <pc:sldMasterMkLst>
          <pc:docMk/>
          <pc:sldMasterMk cId="2480295306" sldId="2147483666"/>
        </pc:sldMasterMkLst>
        <pc:spChg chg="del">
          <ac:chgData name="Rushad Rakhimov" userId="b03f216d-2def-46e7-b295-424b8bc94cba" providerId="ADAL" clId="{4032D78E-6727-47E2-91A0-FA71BC29C4FD}" dt="2020-06-19T04:27:48.338" v="219"/>
          <ac:spMkLst>
            <pc:docMk/>
            <pc:sldMasterMk cId="2480295306" sldId="2147483666"/>
            <ac:spMk id="3" creationId="{582D9BB5-0EB6-45A4-9B92-80F4C10E36AB}"/>
          </ac:spMkLst>
        </pc:spChg>
      </pc:sldMasterChg>
      <pc:sldMasterChg chg="delSp">
        <pc:chgData name="Rushad Rakhimov" userId="b03f216d-2def-46e7-b295-424b8bc94cba" providerId="ADAL" clId="{4032D78E-6727-47E2-91A0-FA71BC29C4FD}" dt="2020-06-19T04:27:48.339" v="221"/>
        <pc:sldMasterMkLst>
          <pc:docMk/>
          <pc:sldMasterMk cId="350683828" sldId="2147483678"/>
        </pc:sldMasterMkLst>
        <pc:spChg chg="del">
          <ac:chgData name="Rushad Rakhimov" userId="b03f216d-2def-46e7-b295-424b8bc94cba" providerId="ADAL" clId="{4032D78E-6727-47E2-91A0-FA71BC29C4FD}" dt="2020-06-19T04:27:48.339" v="221"/>
          <ac:spMkLst>
            <pc:docMk/>
            <pc:sldMasterMk cId="350683828" sldId="2147483678"/>
            <ac:spMk id="2" creationId="{4B04E261-7237-46F8-9051-3DE3A8559592}"/>
          </ac:spMkLst>
        </pc:spChg>
      </pc:sldMasterChg>
      <pc:sldMasterChg chg="delSp">
        <pc:chgData name="Rushad Rakhimov" userId="b03f216d-2def-46e7-b295-424b8bc94cba" providerId="ADAL" clId="{4032D78E-6727-47E2-91A0-FA71BC29C4FD}" dt="2020-06-19T04:27:48.340" v="223"/>
        <pc:sldMasterMkLst>
          <pc:docMk/>
          <pc:sldMasterMk cId="1042078508" sldId="2147483685"/>
        </pc:sldMasterMkLst>
        <pc:spChg chg="del">
          <ac:chgData name="Rushad Rakhimov" userId="b03f216d-2def-46e7-b295-424b8bc94cba" providerId="ADAL" clId="{4032D78E-6727-47E2-91A0-FA71BC29C4FD}" dt="2020-06-19T04:27:48.340" v="223"/>
          <ac:spMkLst>
            <pc:docMk/>
            <pc:sldMasterMk cId="1042078508" sldId="2147483685"/>
            <ac:spMk id="4" creationId="{E0119363-114A-4C07-9EA3-91B3A5525E7D}"/>
          </ac:spMkLst>
        </pc:spChg>
      </pc:sldMasterChg>
      <pc:sldMasterChg chg="delSp">
        <pc:chgData name="Rushad Rakhimov" userId="b03f216d-2def-46e7-b295-424b8bc94cba" providerId="ADAL" clId="{4032D78E-6727-47E2-91A0-FA71BC29C4FD}" dt="2020-06-19T04:27:48.335" v="215"/>
        <pc:sldMasterMkLst>
          <pc:docMk/>
          <pc:sldMasterMk cId="1858557784" sldId="2147483699"/>
        </pc:sldMasterMkLst>
        <pc:spChg chg="del">
          <ac:chgData name="Rushad Rakhimov" userId="b03f216d-2def-46e7-b295-424b8bc94cba" providerId="ADAL" clId="{4032D78E-6727-47E2-91A0-FA71BC29C4FD}" dt="2020-06-19T04:27:48.335" v="215"/>
          <ac:spMkLst>
            <pc:docMk/>
            <pc:sldMasterMk cId="1858557784" sldId="2147483699"/>
            <ac:spMk id="2" creationId="{B0E6BF72-14B3-44BC-99E9-FA0BC0D2A5FA}"/>
          </ac:spMkLst>
        </pc:spChg>
      </pc:sldMasterChg>
      <pc:sldMasterChg chg="delSp">
        <pc:chgData name="Rushad Rakhimov" userId="b03f216d-2def-46e7-b295-424b8bc94cba" providerId="ADAL" clId="{4032D78E-6727-47E2-91A0-FA71BC29C4FD}" dt="2020-06-19T04:27:48.341" v="225"/>
        <pc:sldMasterMkLst>
          <pc:docMk/>
          <pc:sldMasterMk cId="3843616436" sldId="2147483724"/>
        </pc:sldMasterMkLst>
        <pc:spChg chg="del">
          <ac:chgData name="Rushad Rakhimov" userId="b03f216d-2def-46e7-b295-424b8bc94cba" providerId="ADAL" clId="{4032D78E-6727-47E2-91A0-FA71BC29C4FD}" dt="2020-06-19T04:27:48.341" v="225"/>
          <ac:spMkLst>
            <pc:docMk/>
            <pc:sldMasterMk cId="3843616436" sldId="2147483724"/>
            <ac:spMk id="3" creationId="{7B5C8389-0B19-43B1-9EBB-B7ECF13D6EC8}"/>
          </ac:spMkLst>
        </pc:spChg>
      </pc:sldMasterChg>
      <pc:sldMasterChg chg="delSp">
        <pc:chgData name="Rushad Rakhimov" userId="b03f216d-2def-46e7-b295-424b8bc94cba" providerId="ADAL" clId="{4032D78E-6727-47E2-91A0-FA71BC29C4FD}" dt="2020-06-19T04:27:48.343" v="227"/>
        <pc:sldMasterMkLst>
          <pc:docMk/>
          <pc:sldMasterMk cId="3523845114" sldId="2147483737"/>
        </pc:sldMasterMkLst>
        <pc:spChg chg="del">
          <ac:chgData name="Rushad Rakhimov" userId="b03f216d-2def-46e7-b295-424b8bc94cba" providerId="ADAL" clId="{4032D78E-6727-47E2-91A0-FA71BC29C4FD}" dt="2020-06-19T04:27:48.343" v="227"/>
          <ac:spMkLst>
            <pc:docMk/>
            <pc:sldMasterMk cId="3523845114" sldId="2147483737"/>
            <ac:spMk id="2" creationId="{E8670B45-C27D-44D4-9D91-C7E61757BE5E}"/>
          </ac:spMkLst>
        </pc:spChg>
      </pc:sldMasterChg>
      <pc:sldMasterChg chg="delSp">
        <pc:chgData name="Rushad Rakhimov" userId="b03f216d-2def-46e7-b295-424b8bc94cba" providerId="ADAL" clId="{4032D78E-6727-47E2-91A0-FA71BC29C4FD}" dt="2020-06-19T04:27:48.334" v="213"/>
        <pc:sldMasterMkLst>
          <pc:docMk/>
          <pc:sldMasterMk cId="1912567222" sldId="2147483744"/>
        </pc:sldMasterMkLst>
        <pc:spChg chg="del">
          <ac:chgData name="Rushad Rakhimov" userId="b03f216d-2def-46e7-b295-424b8bc94cba" providerId="ADAL" clId="{4032D78E-6727-47E2-91A0-FA71BC29C4FD}" dt="2020-06-19T04:27:48.334" v="213"/>
          <ac:spMkLst>
            <pc:docMk/>
            <pc:sldMasterMk cId="1912567222" sldId="2147483744"/>
            <ac:spMk id="3" creationId="{845A93C1-D9D9-4A5C-A424-CE6416CCE77F}"/>
          </ac:spMkLst>
        </pc:spChg>
      </pc:sldMasterChg>
      <pc:sldMasterChg chg="delSp">
        <pc:chgData name="Rushad Rakhimov" userId="b03f216d-2def-46e7-b295-424b8bc94cba" providerId="ADAL" clId="{4032D78E-6727-47E2-91A0-FA71BC29C4FD}" dt="2020-06-19T04:27:48.336" v="217"/>
        <pc:sldMasterMkLst>
          <pc:docMk/>
          <pc:sldMasterMk cId="2328283170" sldId="2147483746"/>
        </pc:sldMasterMkLst>
        <pc:spChg chg="del">
          <ac:chgData name="Rushad Rakhimov" userId="b03f216d-2def-46e7-b295-424b8bc94cba" providerId="ADAL" clId="{4032D78E-6727-47E2-91A0-FA71BC29C4FD}" dt="2020-06-19T04:27:48.336" v="217"/>
          <ac:spMkLst>
            <pc:docMk/>
            <pc:sldMasterMk cId="2328283170" sldId="2147483746"/>
            <ac:spMk id="3" creationId="{C04FFD71-4463-449B-A304-28A85627F92D}"/>
          </ac:spMkLst>
        </pc:spChg>
      </pc:sldMasterChg>
    </pc:docChg>
  </pc:docChgLst>
  <pc:docChgLst>
    <pc:chgData name="Rushad Rakhimov" userId="b03f216d-2def-46e7-b295-424b8bc94cba" providerId="ADAL" clId="{DE90B97F-B9AC-4528-AF5E-C118DBD63F47}"/>
    <pc:docChg chg="undo custSel addSld delSld modSld sldOrd modMainMaster">
      <pc:chgData name="Rushad Rakhimov" userId="b03f216d-2def-46e7-b295-424b8bc94cba" providerId="ADAL" clId="{DE90B97F-B9AC-4528-AF5E-C118DBD63F47}" dt="2020-12-14T07:53:19.253" v="4325" actId="1076"/>
      <pc:docMkLst>
        <pc:docMk/>
      </pc:docMkLst>
      <pc:sldChg chg="addSp delSp modSp">
        <pc:chgData name="Rushad Rakhimov" userId="b03f216d-2def-46e7-b295-424b8bc94cba" providerId="ADAL" clId="{DE90B97F-B9AC-4528-AF5E-C118DBD63F47}" dt="2020-12-14T07:53:19.253" v="4325" actId="1076"/>
        <pc:sldMkLst>
          <pc:docMk/>
          <pc:sldMk cId="1528867109" sldId="256"/>
        </pc:sldMkLst>
        <pc:spChg chg="mod">
          <ac:chgData name="Rushad Rakhimov" userId="b03f216d-2def-46e7-b295-424b8bc94cba" providerId="ADAL" clId="{DE90B97F-B9AC-4528-AF5E-C118DBD63F47}" dt="2020-12-14T07:53:19.253" v="4325" actId="1076"/>
          <ac:spMkLst>
            <pc:docMk/>
            <pc:sldMk cId="1528867109" sldId="256"/>
            <ac:spMk id="2" creationId="{00000000-0000-0000-0000-000000000000}"/>
          </ac:spMkLst>
        </pc:spChg>
        <pc:spChg chg="del mod">
          <ac:chgData name="Rushad Rakhimov" userId="b03f216d-2def-46e7-b295-424b8bc94cba" providerId="ADAL" clId="{DE90B97F-B9AC-4528-AF5E-C118DBD63F47}" dt="2020-12-14T06:36:28.566" v="4001" actId="478"/>
          <ac:spMkLst>
            <pc:docMk/>
            <pc:sldMk cId="1528867109" sldId="256"/>
            <ac:spMk id="3" creationId="{CADABFBC-35AC-4809-BEB9-95DEE3CF635B}"/>
          </ac:spMkLst>
        </pc:spChg>
        <pc:spChg chg="add del">
          <ac:chgData name="Rushad Rakhimov" userId="b03f216d-2def-46e7-b295-424b8bc94cba" providerId="ADAL" clId="{DE90B97F-B9AC-4528-AF5E-C118DBD63F47}" dt="2020-12-09T07:28:05.711" v="14" actId="478"/>
          <ac:spMkLst>
            <pc:docMk/>
            <pc:sldMk cId="1528867109" sldId="256"/>
            <ac:spMk id="4" creationId="{1FA480E7-438A-4BE2-B199-B189CD63B59D}"/>
          </ac:spMkLst>
        </pc:spChg>
        <pc:spChg chg="add mod">
          <ac:chgData name="Rushad Rakhimov" userId="b03f216d-2def-46e7-b295-424b8bc94cba" providerId="ADAL" clId="{DE90B97F-B9AC-4528-AF5E-C118DBD63F47}" dt="2020-12-14T06:36:56.123" v="4024" actId="114"/>
          <ac:spMkLst>
            <pc:docMk/>
            <pc:sldMk cId="1528867109" sldId="256"/>
            <ac:spMk id="5" creationId="{03B3ADB9-CE8B-4B1B-A90A-F3F73FCCF7F8}"/>
          </ac:spMkLst>
        </pc:spChg>
      </pc:sldChg>
      <pc:sldChg chg="modSp add ord">
        <pc:chgData name="Rushad Rakhimov" userId="b03f216d-2def-46e7-b295-424b8bc94cba" providerId="ADAL" clId="{DE90B97F-B9AC-4528-AF5E-C118DBD63F47}" dt="2020-12-14T07:49:10.967" v="4106"/>
        <pc:sldMkLst>
          <pc:docMk/>
          <pc:sldMk cId="1783308257" sldId="259"/>
        </pc:sldMkLst>
        <pc:spChg chg="mod">
          <ac:chgData name="Rushad Rakhimov" userId="b03f216d-2def-46e7-b295-424b8bc94cba" providerId="ADAL" clId="{DE90B97F-B9AC-4528-AF5E-C118DBD63F47}" dt="2020-12-14T06:22:26.855" v="3537" actId="403"/>
          <ac:spMkLst>
            <pc:docMk/>
            <pc:sldMk cId="1783308257" sldId="259"/>
            <ac:spMk id="2" creationId="{99D9471A-637F-41F3-89B4-2608432836CE}"/>
          </ac:spMkLst>
        </pc:spChg>
        <pc:spChg chg="mod">
          <ac:chgData name="Rushad Rakhimov" userId="b03f216d-2def-46e7-b295-424b8bc94cba" providerId="ADAL" clId="{DE90B97F-B9AC-4528-AF5E-C118DBD63F47}" dt="2020-12-14T06:44:58.129" v="4051" actId="207"/>
          <ac:spMkLst>
            <pc:docMk/>
            <pc:sldMk cId="1783308257" sldId="259"/>
            <ac:spMk id="3" creationId="{A3E9C7B6-617B-4E9E-89AC-B8A26CE51DE0}"/>
          </ac:spMkLst>
        </pc:spChg>
        <pc:picChg chg="mod">
          <ac:chgData name="Rushad Rakhimov" userId="b03f216d-2def-46e7-b295-424b8bc94cba" providerId="ADAL" clId="{DE90B97F-B9AC-4528-AF5E-C118DBD63F47}" dt="2020-12-14T06:24:41.144" v="3591" actId="1076"/>
          <ac:picMkLst>
            <pc:docMk/>
            <pc:sldMk cId="1783308257" sldId="259"/>
            <ac:picMk id="5" creationId="{E4ABE10C-D2B5-4363-952C-EBF5E965F312}"/>
          </ac:picMkLst>
        </pc:picChg>
      </pc:sldChg>
      <pc:sldChg chg="modSp add ord">
        <pc:chgData name="Rushad Rakhimov" userId="b03f216d-2def-46e7-b295-424b8bc94cba" providerId="ADAL" clId="{DE90B97F-B9AC-4528-AF5E-C118DBD63F47}" dt="2020-12-14T07:52:37.731" v="4321" actId="404"/>
        <pc:sldMkLst>
          <pc:docMk/>
          <pc:sldMk cId="1663818629" sldId="260"/>
        </pc:sldMkLst>
        <pc:spChg chg="mod">
          <ac:chgData name="Rushad Rakhimov" userId="b03f216d-2def-46e7-b295-424b8bc94cba" providerId="ADAL" clId="{DE90B97F-B9AC-4528-AF5E-C118DBD63F47}" dt="2020-12-14T06:21:49.982" v="3531" actId="403"/>
          <ac:spMkLst>
            <pc:docMk/>
            <pc:sldMk cId="1663818629" sldId="260"/>
            <ac:spMk id="2" creationId="{BEB0AB1E-E1E1-439B-BF28-C82138A26D7D}"/>
          </ac:spMkLst>
        </pc:spChg>
        <pc:spChg chg="mod">
          <ac:chgData name="Rushad Rakhimov" userId="b03f216d-2def-46e7-b295-424b8bc94cba" providerId="ADAL" clId="{DE90B97F-B9AC-4528-AF5E-C118DBD63F47}" dt="2020-12-14T07:52:37.731" v="4321" actId="404"/>
          <ac:spMkLst>
            <pc:docMk/>
            <pc:sldMk cId="1663818629" sldId="260"/>
            <ac:spMk id="3" creationId="{3B595D1B-FF0D-446D-B270-EB6F48B317D2}"/>
          </ac:spMkLst>
        </pc:spChg>
      </pc:sldChg>
      <pc:sldChg chg="modSp add">
        <pc:chgData name="Rushad Rakhimov" userId="b03f216d-2def-46e7-b295-424b8bc94cba" providerId="ADAL" clId="{DE90B97F-B9AC-4528-AF5E-C118DBD63F47}" dt="2020-12-09T07:46:37.945" v="964" actId="1076"/>
        <pc:sldMkLst>
          <pc:docMk/>
          <pc:sldMk cId="495375651" sldId="261"/>
        </pc:sldMkLst>
        <pc:spChg chg="mod">
          <ac:chgData name="Rushad Rakhimov" userId="b03f216d-2def-46e7-b295-424b8bc94cba" providerId="ADAL" clId="{DE90B97F-B9AC-4528-AF5E-C118DBD63F47}" dt="2020-12-09T07:45:50.934" v="936" actId="20577"/>
          <ac:spMkLst>
            <pc:docMk/>
            <pc:sldMk cId="495375651" sldId="261"/>
            <ac:spMk id="2" creationId="{8FF83063-580F-40B7-AB19-361B59C93B0F}"/>
          </ac:spMkLst>
        </pc:spChg>
        <pc:spChg chg="mod">
          <ac:chgData name="Rushad Rakhimov" userId="b03f216d-2def-46e7-b295-424b8bc94cba" providerId="ADAL" clId="{DE90B97F-B9AC-4528-AF5E-C118DBD63F47}" dt="2020-12-09T07:46:37.945" v="964" actId="1076"/>
          <ac:spMkLst>
            <pc:docMk/>
            <pc:sldMk cId="495375651" sldId="261"/>
            <ac:spMk id="3" creationId="{8EE3EDD3-8405-4BF8-97D4-9EA951A42F8D}"/>
          </ac:spMkLst>
        </pc:spChg>
        <pc:spChg chg="mod">
          <ac:chgData name="Rushad Rakhimov" userId="b03f216d-2def-46e7-b295-424b8bc94cba" providerId="ADAL" clId="{DE90B97F-B9AC-4528-AF5E-C118DBD63F47}" dt="2020-12-09T07:43:43.996" v="836" actId="1038"/>
          <ac:spMkLst>
            <pc:docMk/>
            <pc:sldMk cId="495375651" sldId="261"/>
            <ac:spMk id="4" creationId="{CD90FC52-D295-41CB-AFEA-7DDF5D7634B3}"/>
          </ac:spMkLst>
        </pc:spChg>
        <pc:spChg chg="mod">
          <ac:chgData name="Rushad Rakhimov" userId="b03f216d-2def-46e7-b295-424b8bc94cba" providerId="ADAL" clId="{DE90B97F-B9AC-4528-AF5E-C118DBD63F47}" dt="2020-12-09T07:43:43.996" v="836" actId="1038"/>
          <ac:spMkLst>
            <pc:docMk/>
            <pc:sldMk cId="495375651" sldId="261"/>
            <ac:spMk id="7" creationId="{1133CD20-F1F6-46F5-B543-14D610D1EF18}"/>
          </ac:spMkLst>
        </pc:spChg>
        <pc:spChg chg="mod">
          <ac:chgData name="Rushad Rakhimov" userId="b03f216d-2def-46e7-b295-424b8bc94cba" providerId="ADAL" clId="{DE90B97F-B9AC-4528-AF5E-C118DBD63F47}" dt="2020-12-09T07:43:43.996" v="836" actId="1038"/>
          <ac:spMkLst>
            <pc:docMk/>
            <pc:sldMk cId="495375651" sldId="261"/>
            <ac:spMk id="8" creationId="{AA498D04-33CA-4266-A46F-6BCB975C5BA8}"/>
          </ac:spMkLst>
        </pc:spChg>
        <pc:spChg chg="mod">
          <ac:chgData name="Rushad Rakhimov" userId="b03f216d-2def-46e7-b295-424b8bc94cba" providerId="ADAL" clId="{DE90B97F-B9AC-4528-AF5E-C118DBD63F47}" dt="2020-12-09T07:43:43.996" v="836" actId="1038"/>
          <ac:spMkLst>
            <pc:docMk/>
            <pc:sldMk cId="495375651" sldId="261"/>
            <ac:spMk id="9" creationId="{F768A7CF-139E-485A-AF53-FABC8F6EC3ED}"/>
          </ac:spMkLst>
        </pc:spChg>
        <pc:spChg chg="mod">
          <ac:chgData name="Rushad Rakhimov" userId="b03f216d-2def-46e7-b295-424b8bc94cba" providerId="ADAL" clId="{DE90B97F-B9AC-4528-AF5E-C118DBD63F47}" dt="2020-12-09T07:43:43.996" v="836" actId="1038"/>
          <ac:spMkLst>
            <pc:docMk/>
            <pc:sldMk cId="495375651" sldId="261"/>
            <ac:spMk id="10" creationId="{9C33ADC1-1FB8-460A-9BE0-1747E3827F10}"/>
          </ac:spMkLst>
        </pc:spChg>
        <pc:spChg chg="mod">
          <ac:chgData name="Rushad Rakhimov" userId="b03f216d-2def-46e7-b295-424b8bc94cba" providerId="ADAL" clId="{DE90B97F-B9AC-4528-AF5E-C118DBD63F47}" dt="2020-12-09T07:43:43.996" v="836" actId="1038"/>
          <ac:spMkLst>
            <pc:docMk/>
            <pc:sldMk cId="495375651" sldId="261"/>
            <ac:spMk id="11" creationId="{652104B6-01B8-4D6A-8D35-4AD38B60B815}"/>
          </ac:spMkLst>
        </pc:spChg>
        <pc:spChg chg="mod">
          <ac:chgData name="Rushad Rakhimov" userId="b03f216d-2def-46e7-b295-424b8bc94cba" providerId="ADAL" clId="{DE90B97F-B9AC-4528-AF5E-C118DBD63F47}" dt="2020-12-09T07:43:43.996" v="836" actId="1038"/>
          <ac:spMkLst>
            <pc:docMk/>
            <pc:sldMk cId="495375651" sldId="261"/>
            <ac:spMk id="12" creationId="{B6E40943-AC71-4650-A4E3-221B647E3A3C}"/>
          </ac:spMkLst>
        </pc:spChg>
        <pc:spChg chg="mod">
          <ac:chgData name="Rushad Rakhimov" userId="b03f216d-2def-46e7-b295-424b8bc94cba" providerId="ADAL" clId="{DE90B97F-B9AC-4528-AF5E-C118DBD63F47}" dt="2020-12-09T07:43:43.996" v="836" actId="1038"/>
          <ac:spMkLst>
            <pc:docMk/>
            <pc:sldMk cId="495375651" sldId="261"/>
            <ac:spMk id="13" creationId="{F4B09908-A496-46D2-8FAB-ED7C53C460C0}"/>
          </ac:spMkLst>
        </pc:spChg>
        <pc:spChg chg="mod">
          <ac:chgData name="Rushad Rakhimov" userId="b03f216d-2def-46e7-b295-424b8bc94cba" providerId="ADAL" clId="{DE90B97F-B9AC-4528-AF5E-C118DBD63F47}" dt="2020-12-09T07:43:43.996" v="836" actId="1038"/>
          <ac:spMkLst>
            <pc:docMk/>
            <pc:sldMk cId="495375651" sldId="261"/>
            <ac:spMk id="14" creationId="{433EB244-3E71-4B4D-B67B-C0D89456E273}"/>
          </ac:spMkLst>
        </pc:spChg>
        <pc:picChg chg="mod">
          <ac:chgData name="Rushad Rakhimov" userId="b03f216d-2def-46e7-b295-424b8bc94cba" providerId="ADAL" clId="{DE90B97F-B9AC-4528-AF5E-C118DBD63F47}" dt="2020-12-09T07:43:43.996" v="836" actId="1038"/>
          <ac:picMkLst>
            <pc:docMk/>
            <pc:sldMk cId="495375651" sldId="261"/>
            <ac:picMk id="2050" creationId="{DDBCCEC4-9E86-46C7-A12D-BB430284F68B}"/>
          </ac:picMkLst>
        </pc:picChg>
        <pc:picChg chg="mod">
          <ac:chgData name="Rushad Rakhimov" userId="b03f216d-2def-46e7-b295-424b8bc94cba" providerId="ADAL" clId="{DE90B97F-B9AC-4528-AF5E-C118DBD63F47}" dt="2020-12-09T07:43:43.996" v="836" actId="1038"/>
          <ac:picMkLst>
            <pc:docMk/>
            <pc:sldMk cId="495375651" sldId="261"/>
            <ac:picMk id="2052" creationId="{2874D9B8-CE7E-411D-B77F-DBC0A99844B2}"/>
          </ac:picMkLst>
        </pc:picChg>
      </pc:sldChg>
      <pc:sldChg chg="modSp">
        <pc:chgData name="Rushad Rakhimov" userId="b03f216d-2def-46e7-b295-424b8bc94cba" providerId="ADAL" clId="{DE90B97F-B9AC-4528-AF5E-C118DBD63F47}" dt="2020-12-14T07:49:17.041" v="4110" actId="6549"/>
        <pc:sldMkLst>
          <pc:docMk/>
          <pc:sldMk cId="1356234101" sldId="274"/>
        </pc:sldMkLst>
        <pc:spChg chg="mod">
          <ac:chgData name="Rushad Rakhimov" userId="b03f216d-2def-46e7-b295-424b8bc94cba" providerId="ADAL" clId="{DE90B97F-B9AC-4528-AF5E-C118DBD63F47}" dt="2020-12-09T07:31:37.380" v="260" actId="20577"/>
          <ac:spMkLst>
            <pc:docMk/>
            <pc:sldMk cId="1356234101" sldId="274"/>
            <ac:spMk id="2" creationId="{00000000-0000-0000-0000-000000000000}"/>
          </ac:spMkLst>
        </pc:spChg>
        <pc:spChg chg="mod">
          <ac:chgData name="Rushad Rakhimov" userId="b03f216d-2def-46e7-b295-424b8bc94cba" providerId="ADAL" clId="{DE90B97F-B9AC-4528-AF5E-C118DBD63F47}" dt="2020-12-14T07:49:17.041" v="4110" actId="6549"/>
          <ac:spMkLst>
            <pc:docMk/>
            <pc:sldMk cId="1356234101" sldId="274"/>
            <ac:spMk id="3" creationId="{00000000-0000-0000-0000-000000000000}"/>
          </ac:spMkLst>
        </pc:spChg>
      </pc:sldChg>
      <pc:sldChg chg="addSp delSp modSp">
        <pc:chgData name="Rushad Rakhimov" userId="b03f216d-2def-46e7-b295-424b8bc94cba" providerId="ADAL" clId="{DE90B97F-B9AC-4528-AF5E-C118DBD63F47}" dt="2020-12-09T07:57:21.742" v="1722" actId="12"/>
        <pc:sldMkLst>
          <pc:docMk/>
          <pc:sldMk cId="88766825" sldId="275"/>
        </pc:sldMkLst>
        <pc:spChg chg="mod">
          <ac:chgData name="Rushad Rakhimov" userId="b03f216d-2def-46e7-b295-424b8bc94cba" providerId="ADAL" clId="{DE90B97F-B9AC-4528-AF5E-C118DBD63F47}" dt="2020-12-09T07:37:17.302" v="521" actId="20577"/>
          <ac:spMkLst>
            <pc:docMk/>
            <pc:sldMk cId="88766825" sldId="275"/>
            <ac:spMk id="2" creationId="{A09CC204-55E2-448D-A205-A5B501DD7FE0}"/>
          </ac:spMkLst>
        </pc:spChg>
        <pc:spChg chg="mod">
          <ac:chgData name="Rushad Rakhimov" userId="b03f216d-2def-46e7-b295-424b8bc94cba" providerId="ADAL" clId="{DE90B97F-B9AC-4528-AF5E-C118DBD63F47}" dt="2020-12-09T07:57:21.742" v="1722" actId="12"/>
          <ac:spMkLst>
            <pc:docMk/>
            <pc:sldMk cId="88766825" sldId="275"/>
            <ac:spMk id="3" creationId="{4ECA1104-3E04-420B-BBD6-746C36EC10FB}"/>
          </ac:spMkLst>
        </pc:spChg>
        <pc:spChg chg="del">
          <ac:chgData name="Rushad Rakhimov" userId="b03f216d-2def-46e7-b295-424b8bc94cba" providerId="ADAL" clId="{DE90B97F-B9AC-4528-AF5E-C118DBD63F47}" dt="2020-12-09T07:37:57.861" v="524" actId="478"/>
          <ac:spMkLst>
            <pc:docMk/>
            <pc:sldMk cId="88766825" sldId="275"/>
            <ac:spMk id="5" creationId="{E5385D3E-5707-4A00-83B4-109B5525BF66}"/>
          </ac:spMkLst>
        </pc:spChg>
        <pc:spChg chg="del">
          <ac:chgData name="Rushad Rakhimov" userId="b03f216d-2def-46e7-b295-424b8bc94cba" providerId="ADAL" clId="{DE90B97F-B9AC-4528-AF5E-C118DBD63F47}" dt="2020-12-09T07:37:57.861" v="524" actId="478"/>
          <ac:spMkLst>
            <pc:docMk/>
            <pc:sldMk cId="88766825" sldId="275"/>
            <ac:spMk id="6" creationId="{F272E2B7-16B2-4201-A52B-73220756B85B}"/>
          </ac:spMkLst>
        </pc:spChg>
        <pc:spChg chg="del">
          <ac:chgData name="Rushad Rakhimov" userId="b03f216d-2def-46e7-b295-424b8bc94cba" providerId="ADAL" clId="{DE90B97F-B9AC-4528-AF5E-C118DBD63F47}" dt="2020-12-09T07:37:57.861" v="524" actId="478"/>
          <ac:spMkLst>
            <pc:docMk/>
            <pc:sldMk cId="88766825" sldId="275"/>
            <ac:spMk id="7" creationId="{58C55F71-86AB-4144-9318-1BFBFE3852E0}"/>
          </ac:spMkLst>
        </pc:spChg>
        <pc:spChg chg="del">
          <ac:chgData name="Rushad Rakhimov" userId="b03f216d-2def-46e7-b295-424b8bc94cba" providerId="ADAL" clId="{DE90B97F-B9AC-4528-AF5E-C118DBD63F47}" dt="2020-12-09T07:37:57.861" v="524" actId="478"/>
          <ac:spMkLst>
            <pc:docMk/>
            <pc:sldMk cId="88766825" sldId="275"/>
            <ac:spMk id="8" creationId="{35FE3E46-DDF5-4BB8-BD4D-1CC79BD26ED0}"/>
          </ac:spMkLst>
        </pc:spChg>
        <pc:spChg chg="del">
          <ac:chgData name="Rushad Rakhimov" userId="b03f216d-2def-46e7-b295-424b8bc94cba" providerId="ADAL" clId="{DE90B97F-B9AC-4528-AF5E-C118DBD63F47}" dt="2020-12-09T07:37:57.861" v="524" actId="478"/>
          <ac:spMkLst>
            <pc:docMk/>
            <pc:sldMk cId="88766825" sldId="275"/>
            <ac:spMk id="9" creationId="{7D66C7A9-4138-43BA-9216-E76416E9F07A}"/>
          </ac:spMkLst>
        </pc:spChg>
        <pc:spChg chg="del">
          <ac:chgData name="Rushad Rakhimov" userId="b03f216d-2def-46e7-b295-424b8bc94cba" providerId="ADAL" clId="{DE90B97F-B9AC-4528-AF5E-C118DBD63F47}" dt="2020-12-09T07:37:57.861" v="524" actId="478"/>
          <ac:spMkLst>
            <pc:docMk/>
            <pc:sldMk cId="88766825" sldId="275"/>
            <ac:spMk id="10" creationId="{3BE52A48-1179-47FE-9B2D-A7A6F4C18770}"/>
          </ac:spMkLst>
        </pc:spChg>
        <pc:spChg chg="add mod">
          <ac:chgData name="Rushad Rakhimov" userId="b03f216d-2def-46e7-b295-424b8bc94cba" providerId="ADAL" clId="{DE90B97F-B9AC-4528-AF5E-C118DBD63F47}" dt="2020-12-09T07:38:01.626" v="526" actId="1076"/>
          <ac:spMkLst>
            <pc:docMk/>
            <pc:sldMk cId="88766825" sldId="275"/>
            <ac:spMk id="12" creationId="{107264F2-342A-434E-8989-9FD78C038F32}"/>
          </ac:spMkLst>
        </pc:spChg>
        <pc:spChg chg="add mod">
          <ac:chgData name="Rushad Rakhimov" userId="b03f216d-2def-46e7-b295-424b8bc94cba" providerId="ADAL" clId="{DE90B97F-B9AC-4528-AF5E-C118DBD63F47}" dt="2020-12-09T07:38:01.626" v="526" actId="1076"/>
          <ac:spMkLst>
            <pc:docMk/>
            <pc:sldMk cId="88766825" sldId="275"/>
            <ac:spMk id="13" creationId="{A166A98C-36CB-42C9-9FBB-A1F3406AA29F}"/>
          </ac:spMkLst>
        </pc:spChg>
        <pc:spChg chg="add mod">
          <ac:chgData name="Rushad Rakhimov" userId="b03f216d-2def-46e7-b295-424b8bc94cba" providerId="ADAL" clId="{DE90B97F-B9AC-4528-AF5E-C118DBD63F47}" dt="2020-12-09T07:38:01.626" v="526" actId="1076"/>
          <ac:spMkLst>
            <pc:docMk/>
            <pc:sldMk cId="88766825" sldId="275"/>
            <ac:spMk id="14" creationId="{3B58AA21-C8C3-40ED-8025-3DC2CAC15FE9}"/>
          </ac:spMkLst>
        </pc:spChg>
        <pc:spChg chg="add mod">
          <ac:chgData name="Rushad Rakhimov" userId="b03f216d-2def-46e7-b295-424b8bc94cba" providerId="ADAL" clId="{DE90B97F-B9AC-4528-AF5E-C118DBD63F47}" dt="2020-12-09T07:38:01.626" v="526" actId="1076"/>
          <ac:spMkLst>
            <pc:docMk/>
            <pc:sldMk cId="88766825" sldId="275"/>
            <ac:spMk id="15" creationId="{63B480AF-75F4-4348-AA5E-7F7797263E0F}"/>
          </ac:spMkLst>
        </pc:spChg>
        <pc:spChg chg="add mod">
          <ac:chgData name="Rushad Rakhimov" userId="b03f216d-2def-46e7-b295-424b8bc94cba" providerId="ADAL" clId="{DE90B97F-B9AC-4528-AF5E-C118DBD63F47}" dt="2020-12-09T07:38:01.626" v="526" actId="1076"/>
          <ac:spMkLst>
            <pc:docMk/>
            <pc:sldMk cId="88766825" sldId="275"/>
            <ac:spMk id="16" creationId="{01E7CD79-FC28-4153-B5A9-BED9E611EC9C}"/>
          </ac:spMkLst>
        </pc:spChg>
        <pc:spChg chg="add mod">
          <ac:chgData name="Rushad Rakhimov" userId="b03f216d-2def-46e7-b295-424b8bc94cba" providerId="ADAL" clId="{DE90B97F-B9AC-4528-AF5E-C118DBD63F47}" dt="2020-12-09T07:40:20.473" v="693" actId="1076"/>
          <ac:spMkLst>
            <pc:docMk/>
            <pc:sldMk cId="88766825" sldId="275"/>
            <ac:spMk id="18" creationId="{56B212FC-A4FF-4CDA-996D-A299F04330DB}"/>
          </ac:spMkLst>
        </pc:spChg>
        <pc:picChg chg="del">
          <ac:chgData name="Rushad Rakhimov" userId="b03f216d-2def-46e7-b295-424b8bc94cba" providerId="ADAL" clId="{DE90B97F-B9AC-4528-AF5E-C118DBD63F47}" dt="2020-12-09T07:37:57.861" v="524" actId="478"/>
          <ac:picMkLst>
            <pc:docMk/>
            <pc:sldMk cId="88766825" sldId="275"/>
            <ac:picMk id="4" creationId="{DE2ABBB4-9BB6-44B0-BD18-9EA086940E07}"/>
          </ac:picMkLst>
        </pc:picChg>
        <pc:picChg chg="add mod">
          <ac:chgData name="Rushad Rakhimov" userId="b03f216d-2def-46e7-b295-424b8bc94cba" providerId="ADAL" clId="{DE90B97F-B9AC-4528-AF5E-C118DBD63F47}" dt="2020-12-09T07:40:11.726" v="691" actId="167"/>
          <ac:picMkLst>
            <pc:docMk/>
            <pc:sldMk cId="88766825" sldId="275"/>
            <ac:picMk id="11" creationId="{FB83CAF4-A3B3-41F4-A06B-465EE62C49B4}"/>
          </ac:picMkLst>
        </pc:picChg>
        <pc:picChg chg="add mod">
          <ac:chgData name="Rushad Rakhimov" userId="b03f216d-2def-46e7-b295-424b8bc94cba" providerId="ADAL" clId="{DE90B97F-B9AC-4528-AF5E-C118DBD63F47}" dt="2020-12-09T07:38:11.501" v="530" actId="1076"/>
          <ac:picMkLst>
            <pc:docMk/>
            <pc:sldMk cId="88766825" sldId="275"/>
            <ac:picMk id="17" creationId="{4067F1CD-70D5-4D72-B841-9AC420F10989}"/>
          </ac:picMkLst>
        </pc:picChg>
      </pc:sldChg>
      <pc:sldChg chg="del">
        <pc:chgData name="Rushad Rakhimov" userId="b03f216d-2def-46e7-b295-424b8bc94cba" providerId="ADAL" clId="{DE90B97F-B9AC-4528-AF5E-C118DBD63F47}" dt="2020-12-09T07:43:20.998" v="817" actId="2696"/>
        <pc:sldMkLst>
          <pc:docMk/>
          <pc:sldMk cId="1334239829" sldId="276"/>
        </pc:sldMkLst>
      </pc:sldChg>
      <pc:sldChg chg="addSp delSp modSp add">
        <pc:chgData name="Rushad Rakhimov" userId="b03f216d-2def-46e7-b295-424b8bc94cba" providerId="ADAL" clId="{DE90B97F-B9AC-4528-AF5E-C118DBD63F47}" dt="2020-12-14T06:33:59.500" v="3994" actId="20577"/>
        <pc:sldMkLst>
          <pc:docMk/>
          <pc:sldMk cId="1835689973" sldId="276"/>
        </pc:sldMkLst>
        <pc:spChg chg="mod">
          <ac:chgData name="Rushad Rakhimov" userId="b03f216d-2def-46e7-b295-424b8bc94cba" providerId="ADAL" clId="{DE90B97F-B9AC-4528-AF5E-C118DBD63F47}" dt="2020-12-09T07:47:26.466" v="1000" actId="403"/>
          <ac:spMkLst>
            <pc:docMk/>
            <pc:sldMk cId="1835689973" sldId="276"/>
            <ac:spMk id="2" creationId="{61A4A737-6CAB-46CD-802A-B3DB7514B0E2}"/>
          </ac:spMkLst>
        </pc:spChg>
        <pc:spChg chg="del">
          <ac:chgData name="Rushad Rakhimov" userId="b03f216d-2def-46e7-b295-424b8bc94cba" providerId="ADAL" clId="{DE90B97F-B9AC-4528-AF5E-C118DBD63F47}" dt="2020-12-09T07:47:15.586" v="993" actId="478"/>
          <ac:spMkLst>
            <pc:docMk/>
            <pc:sldMk cId="1835689973" sldId="276"/>
            <ac:spMk id="3" creationId="{D2F4831D-1F03-4B05-8914-DBEC44B41683}"/>
          </ac:spMkLst>
        </pc:spChg>
        <pc:spChg chg="del">
          <ac:chgData name="Rushad Rakhimov" userId="b03f216d-2def-46e7-b295-424b8bc94cba" providerId="ADAL" clId="{DE90B97F-B9AC-4528-AF5E-C118DBD63F47}" dt="2020-12-09T07:47:14.251" v="992" actId="478"/>
          <ac:spMkLst>
            <pc:docMk/>
            <pc:sldMk cId="1835689973" sldId="276"/>
            <ac:spMk id="4" creationId="{11569102-DEF5-405C-95EF-F640DFC24554}"/>
          </ac:spMkLst>
        </pc:spChg>
        <pc:spChg chg="add del">
          <ac:chgData name="Rushad Rakhimov" userId="b03f216d-2def-46e7-b295-424b8bc94cba" providerId="ADAL" clId="{DE90B97F-B9AC-4528-AF5E-C118DBD63F47}" dt="2020-12-09T07:47:19.092" v="996" actId="478"/>
          <ac:spMkLst>
            <pc:docMk/>
            <pc:sldMk cId="1835689973" sldId="276"/>
            <ac:spMk id="5" creationId="{323E412E-9996-446A-8C33-27C0E6A1E7D9}"/>
          </ac:spMkLst>
        </pc:spChg>
        <pc:spChg chg="add mod">
          <ac:chgData name="Rushad Rakhimov" userId="b03f216d-2def-46e7-b295-424b8bc94cba" providerId="ADAL" clId="{DE90B97F-B9AC-4528-AF5E-C118DBD63F47}" dt="2020-12-14T06:33:59.500" v="3994" actId="20577"/>
          <ac:spMkLst>
            <pc:docMk/>
            <pc:sldMk cId="1835689973" sldId="276"/>
            <ac:spMk id="6" creationId="{D0A5AB6E-C597-42DD-920B-5371EFAB4C79}"/>
          </ac:spMkLst>
        </pc:spChg>
        <pc:picChg chg="add mod">
          <ac:chgData name="Rushad Rakhimov" userId="b03f216d-2def-46e7-b295-424b8bc94cba" providerId="ADAL" clId="{DE90B97F-B9AC-4528-AF5E-C118DBD63F47}" dt="2020-12-09T08:36:59.873" v="2473" actId="1076"/>
          <ac:picMkLst>
            <pc:docMk/>
            <pc:sldMk cId="1835689973" sldId="276"/>
            <ac:picMk id="7" creationId="{3E957585-C03B-405A-9AF4-1C8B3A2D0280}"/>
          </ac:picMkLst>
        </pc:picChg>
      </pc:sldChg>
      <pc:sldChg chg="del">
        <pc:chgData name="Rushad Rakhimov" userId="b03f216d-2def-46e7-b295-424b8bc94cba" providerId="ADAL" clId="{DE90B97F-B9AC-4528-AF5E-C118DBD63F47}" dt="2020-12-09T07:43:21" v="818" actId="2696"/>
        <pc:sldMkLst>
          <pc:docMk/>
          <pc:sldMk cId="318015551" sldId="277"/>
        </pc:sldMkLst>
      </pc:sldChg>
      <pc:sldChg chg="add del">
        <pc:chgData name="Rushad Rakhimov" userId="b03f216d-2def-46e7-b295-424b8bc94cba" providerId="ADAL" clId="{DE90B97F-B9AC-4528-AF5E-C118DBD63F47}" dt="2020-12-09T07:55:50.894" v="1658" actId="2696"/>
        <pc:sldMkLst>
          <pc:docMk/>
          <pc:sldMk cId="3054736446" sldId="277"/>
        </pc:sldMkLst>
      </pc:sldChg>
      <pc:sldChg chg="addSp delSp modSp add">
        <pc:chgData name="Rushad Rakhimov" userId="b03f216d-2def-46e7-b295-424b8bc94cba" providerId="ADAL" clId="{DE90B97F-B9AC-4528-AF5E-C118DBD63F47}" dt="2020-12-09T08:43:47.393" v="3363" actId="14100"/>
        <pc:sldMkLst>
          <pc:docMk/>
          <pc:sldMk cId="3610676762" sldId="277"/>
        </pc:sldMkLst>
        <pc:spChg chg="mod">
          <ac:chgData name="Rushad Rakhimov" userId="b03f216d-2def-46e7-b295-424b8bc94cba" providerId="ADAL" clId="{DE90B97F-B9AC-4528-AF5E-C118DBD63F47}" dt="2020-12-09T07:57:13.565" v="1721" actId="6549"/>
          <ac:spMkLst>
            <pc:docMk/>
            <pc:sldMk cId="3610676762" sldId="277"/>
            <ac:spMk id="2" creationId="{61A4A737-6CAB-46CD-802A-B3DB7514B0E2}"/>
          </ac:spMkLst>
        </pc:spChg>
        <pc:spChg chg="mod">
          <ac:chgData name="Rushad Rakhimov" userId="b03f216d-2def-46e7-b295-424b8bc94cba" providerId="ADAL" clId="{DE90B97F-B9AC-4528-AF5E-C118DBD63F47}" dt="2020-12-09T08:38:18.101" v="2498" actId="20577"/>
          <ac:spMkLst>
            <pc:docMk/>
            <pc:sldMk cId="3610676762" sldId="277"/>
            <ac:spMk id="6" creationId="{D0A5AB6E-C597-42DD-920B-5371EFAB4C79}"/>
          </ac:spMkLst>
        </pc:spChg>
        <pc:spChg chg="add del mod">
          <ac:chgData name="Rushad Rakhimov" userId="b03f216d-2def-46e7-b295-424b8bc94cba" providerId="ADAL" clId="{DE90B97F-B9AC-4528-AF5E-C118DBD63F47}" dt="2020-12-09T08:37:23.801" v="2477" actId="478"/>
          <ac:spMkLst>
            <pc:docMk/>
            <pc:sldMk cId="3610676762" sldId="277"/>
            <ac:spMk id="7" creationId="{C4B6B058-EE1F-41BE-AD29-585D141B1852}"/>
          </ac:spMkLst>
        </pc:spChg>
        <pc:spChg chg="add del mod">
          <ac:chgData name="Rushad Rakhimov" userId="b03f216d-2def-46e7-b295-424b8bc94cba" providerId="ADAL" clId="{DE90B97F-B9AC-4528-AF5E-C118DBD63F47}" dt="2020-12-09T08:37:24.890" v="2478" actId="478"/>
          <ac:spMkLst>
            <pc:docMk/>
            <pc:sldMk cId="3610676762" sldId="277"/>
            <ac:spMk id="8" creationId="{20274E7E-12F7-476B-9FB3-46AD1F0A0721}"/>
          </ac:spMkLst>
        </pc:spChg>
        <pc:picChg chg="add mod">
          <ac:chgData name="Rushad Rakhimov" userId="b03f216d-2def-46e7-b295-424b8bc94cba" providerId="ADAL" clId="{DE90B97F-B9AC-4528-AF5E-C118DBD63F47}" dt="2020-12-09T08:43:47.393" v="3363" actId="14100"/>
          <ac:picMkLst>
            <pc:docMk/>
            <pc:sldMk cId="3610676762" sldId="277"/>
            <ac:picMk id="4" creationId="{C08E2A02-A495-444F-8985-F8FA60A59F5A}"/>
          </ac:picMkLst>
        </pc:picChg>
        <pc:picChg chg="add del mod">
          <ac:chgData name="Rushad Rakhimov" userId="b03f216d-2def-46e7-b295-424b8bc94cba" providerId="ADAL" clId="{DE90B97F-B9AC-4528-AF5E-C118DBD63F47}" dt="2020-12-09T08:37:34.210" v="2483" actId="478"/>
          <ac:picMkLst>
            <pc:docMk/>
            <pc:sldMk cId="3610676762" sldId="277"/>
            <ac:picMk id="5" creationId="{6CD6A816-4A32-44CF-B23C-CEDA3418FAFF}"/>
          </ac:picMkLst>
        </pc:picChg>
      </pc:sldChg>
      <pc:sldChg chg="del">
        <pc:chgData name="Rushad Rakhimov" userId="b03f216d-2def-46e7-b295-424b8bc94cba" providerId="ADAL" clId="{DE90B97F-B9AC-4528-AF5E-C118DBD63F47}" dt="2020-12-09T07:43:21.005" v="820" actId="2696"/>
        <pc:sldMkLst>
          <pc:docMk/>
          <pc:sldMk cId="440312268" sldId="278"/>
        </pc:sldMkLst>
      </pc:sldChg>
      <pc:sldChg chg="delSp modSp add">
        <pc:chgData name="Rushad Rakhimov" userId="b03f216d-2def-46e7-b295-424b8bc94cba" providerId="ADAL" clId="{DE90B97F-B9AC-4528-AF5E-C118DBD63F47}" dt="2020-12-14T06:34:23.752" v="3997" actId="20577"/>
        <pc:sldMkLst>
          <pc:docMk/>
          <pc:sldMk cId="1025462333" sldId="278"/>
        </pc:sldMkLst>
        <pc:spChg chg="mod">
          <ac:chgData name="Rushad Rakhimov" userId="b03f216d-2def-46e7-b295-424b8bc94cba" providerId="ADAL" clId="{DE90B97F-B9AC-4528-AF5E-C118DBD63F47}" dt="2020-12-09T08:38:37.205" v="2511" actId="20577"/>
          <ac:spMkLst>
            <pc:docMk/>
            <pc:sldMk cId="1025462333" sldId="278"/>
            <ac:spMk id="2" creationId="{61A4A737-6CAB-46CD-802A-B3DB7514B0E2}"/>
          </ac:spMkLst>
        </pc:spChg>
        <pc:spChg chg="mod">
          <ac:chgData name="Rushad Rakhimov" userId="b03f216d-2def-46e7-b295-424b8bc94cba" providerId="ADAL" clId="{DE90B97F-B9AC-4528-AF5E-C118DBD63F47}" dt="2020-12-14T06:34:23.752" v="3997" actId="20577"/>
          <ac:spMkLst>
            <pc:docMk/>
            <pc:sldMk cId="1025462333" sldId="278"/>
            <ac:spMk id="6" creationId="{D0A5AB6E-C597-42DD-920B-5371EFAB4C79}"/>
          </ac:spMkLst>
        </pc:spChg>
        <pc:picChg chg="del">
          <ac:chgData name="Rushad Rakhimov" userId="b03f216d-2def-46e7-b295-424b8bc94cba" providerId="ADAL" clId="{DE90B97F-B9AC-4528-AF5E-C118DBD63F47}" dt="2020-12-09T08:38:42.260" v="2514" actId="478"/>
          <ac:picMkLst>
            <pc:docMk/>
            <pc:sldMk cId="1025462333" sldId="278"/>
            <ac:picMk id="7" creationId="{3E957585-C03B-405A-9AF4-1C8B3A2D0280}"/>
          </ac:picMkLst>
        </pc:picChg>
      </pc:sldChg>
      <pc:sldChg chg="add del">
        <pc:chgData name="Rushad Rakhimov" userId="b03f216d-2def-46e7-b295-424b8bc94cba" providerId="ADAL" clId="{DE90B97F-B9AC-4528-AF5E-C118DBD63F47}" dt="2020-12-09T08:38:32.613" v="2500" actId="2696"/>
        <pc:sldMkLst>
          <pc:docMk/>
          <pc:sldMk cId="1511983943" sldId="278"/>
        </pc:sldMkLst>
      </pc:sldChg>
      <pc:sldChg chg="addSp delSp modSp add">
        <pc:chgData name="Rushad Rakhimov" userId="b03f216d-2def-46e7-b295-424b8bc94cba" providerId="ADAL" clId="{DE90B97F-B9AC-4528-AF5E-C118DBD63F47}" dt="2020-12-14T06:35:15.965" v="3998" actId="6549"/>
        <pc:sldMkLst>
          <pc:docMk/>
          <pc:sldMk cId="698305307" sldId="279"/>
        </pc:sldMkLst>
        <pc:spChg chg="mod">
          <ac:chgData name="Rushad Rakhimov" userId="b03f216d-2def-46e7-b295-424b8bc94cba" providerId="ADAL" clId="{DE90B97F-B9AC-4528-AF5E-C118DBD63F47}" dt="2020-12-14T06:24:50.350" v="3602" actId="20577"/>
          <ac:spMkLst>
            <pc:docMk/>
            <pc:sldMk cId="698305307" sldId="279"/>
            <ac:spMk id="2" creationId="{6330BF22-3005-4AFE-8EDC-46E8AC8F949C}"/>
          </ac:spMkLst>
        </pc:spChg>
        <pc:spChg chg="add del">
          <ac:chgData name="Rushad Rakhimov" userId="b03f216d-2def-46e7-b295-424b8bc94cba" providerId="ADAL" clId="{DE90B97F-B9AC-4528-AF5E-C118DBD63F47}" dt="2020-12-14T06:23:52.822" v="3578" actId="478"/>
          <ac:spMkLst>
            <pc:docMk/>
            <pc:sldMk cId="698305307" sldId="279"/>
            <ac:spMk id="3" creationId="{BCC5008F-8351-4DAE-817F-A1C79CDC1489}"/>
          </ac:spMkLst>
        </pc:spChg>
        <pc:spChg chg="add del">
          <ac:chgData name="Rushad Rakhimov" userId="b03f216d-2def-46e7-b295-424b8bc94cba" providerId="ADAL" clId="{DE90B97F-B9AC-4528-AF5E-C118DBD63F47}" dt="2020-12-14T06:23:49.795" v="3577" actId="478"/>
          <ac:spMkLst>
            <pc:docMk/>
            <pc:sldMk cId="698305307" sldId="279"/>
            <ac:spMk id="4" creationId="{F4F2478E-73E3-4029-8C77-D7B136C696F2}"/>
          </ac:spMkLst>
        </pc:spChg>
        <pc:spChg chg="add mod">
          <ac:chgData name="Rushad Rakhimov" userId="b03f216d-2def-46e7-b295-424b8bc94cba" providerId="ADAL" clId="{DE90B97F-B9AC-4528-AF5E-C118DBD63F47}" dt="2020-12-14T06:26:56.619" v="3719" actId="114"/>
          <ac:spMkLst>
            <pc:docMk/>
            <pc:sldMk cId="698305307" sldId="279"/>
            <ac:spMk id="6" creationId="{57DA6CCE-4896-4FCE-8498-70A737227F9E}"/>
          </ac:spMkLst>
        </pc:spChg>
        <pc:spChg chg="add mod">
          <ac:chgData name="Rushad Rakhimov" userId="b03f216d-2def-46e7-b295-424b8bc94cba" providerId="ADAL" clId="{DE90B97F-B9AC-4528-AF5E-C118DBD63F47}" dt="2020-12-14T06:27:08.587" v="3726" actId="114"/>
          <ac:spMkLst>
            <pc:docMk/>
            <pc:sldMk cId="698305307" sldId="279"/>
            <ac:spMk id="8" creationId="{831AE05B-4FF1-4FE0-8D24-5D28D904A80A}"/>
          </ac:spMkLst>
        </pc:spChg>
        <pc:spChg chg="add mod">
          <ac:chgData name="Rushad Rakhimov" userId="b03f216d-2def-46e7-b295-424b8bc94cba" providerId="ADAL" clId="{DE90B97F-B9AC-4528-AF5E-C118DBD63F47}" dt="2020-12-14T06:28:04.742" v="3792" actId="1076"/>
          <ac:spMkLst>
            <pc:docMk/>
            <pc:sldMk cId="698305307" sldId="279"/>
            <ac:spMk id="11" creationId="{AA3B4EF1-C883-4E52-9B5D-052330F3B2A2}"/>
          </ac:spMkLst>
        </pc:spChg>
        <pc:spChg chg="add mod">
          <ac:chgData name="Rushad Rakhimov" userId="b03f216d-2def-46e7-b295-424b8bc94cba" providerId="ADAL" clId="{DE90B97F-B9AC-4528-AF5E-C118DBD63F47}" dt="2020-12-14T06:35:15.965" v="3998" actId="6549"/>
          <ac:spMkLst>
            <pc:docMk/>
            <pc:sldMk cId="698305307" sldId="279"/>
            <ac:spMk id="13" creationId="{5A69137B-382A-4646-9414-46F01AB5AE6D}"/>
          </ac:spMkLst>
        </pc:spChg>
        <pc:picChg chg="add mod">
          <ac:chgData name="Rushad Rakhimov" userId="b03f216d-2def-46e7-b295-424b8bc94cba" providerId="ADAL" clId="{DE90B97F-B9AC-4528-AF5E-C118DBD63F47}" dt="2020-12-14T06:25:59.202" v="3682" actId="1076"/>
          <ac:picMkLst>
            <pc:docMk/>
            <pc:sldMk cId="698305307" sldId="279"/>
            <ac:picMk id="5" creationId="{1704DF56-CCE6-4B31-A039-DEC2E43DB994}"/>
          </ac:picMkLst>
        </pc:picChg>
        <pc:picChg chg="add mod">
          <ac:chgData name="Rushad Rakhimov" userId="b03f216d-2def-46e7-b295-424b8bc94cba" providerId="ADAL" clId="{DE90B97F-B9AC-4528-AF5E-C118DBD63F47}" dt="2020-12-14T06:26:30.593" v="3712" actId="1076"/>
          <ac:picMkLst>
            <pc:docMk/>
            <pc:sldMk cId="698305307" sldId="279"/>
            <ac:picMk id="7" creationId="{F86A7666-6619-469E-BCA5-B82A5B6EDF78}"/>
          </ac:picMkLst>
        </pc:picChg>
        <pc:picChg chg="add del mod">
          <ac:chgData name="Rushad Rakhimov" userId="b03f216d-2def-46e7-b295-424b8bc94cba" providerId="ADAL" clId="{DE90B97F-B9AC-4528-AF5E-C118DBD63F47}" dt="2020-12-14T06:27:22.379" v="3729" actId="478"/>
          <ac:picMkLst>
            <pc:docMk/>
            <pc:sldMk cId="698305307" sldId="279"/>
            <ac:picMk id="9" creationId="{05F3A1F3-A49D-45CA-8582-3B9E7BDA70AE}"/>
          </ac:picMkLst>
        </pc:picChg>
        <pc:picChg chg="add mod">
          <ac:chgData name="Rushad Rakhimov" userId="b03f216d-2def-46e7-b295-424b8bc94cba" providerId="ADAL" clId="{DE90B97F-B9AC-4528-AF5E-C118DBD63F47}" dt="2020-12-14T06:27:37.366" v="3734" actId="1076"/>
          <ac:picMkLst>
            <pc:docMk/>
            <pc:sldMk cId="698305307" sldId="279"/>
            <ac:picMk id="10" creationId="{C21B3C92-2363-4C53-9857-31C58DD87DF5}"/>
          </ac:picMkLst>
        </pc:picChg>
        <pc:picChg chg="add mod modCrop">
          <ac:chgData name="Rushad Rakhimov" userId="b03f216d-2def-46e7-b295-424b8bc94cba" providerId="ADAL" clId="{DE90B97F-B9AC-4528-AF5E-C118DBD63F47}" dt="2020-12-14T06:28:56.873" v="3802" actId="1076"/>
          <ac:picMkLst>
            <pc:docMk/>
            <pc:sldMk cId="698305307" sldId="279"/>
            <ac:picMk id="12" creationId="{FE5D9C68-36AA-44F7-9E7F-72B8164EEAD7}"/>
          </ac:picMkLst>
        </pc:picChg>
        <pc:picChg chg="add mod">
          <ac:chgData name="Rushad Rakhimov" userId="b03f216d-2def-46e7-b295-424b8bc94cba" providerId="ADAL" clId="{DE90B97F-B9AC-4528-AF5E-C118DBD63F47}" dt="2020-12-14T06:30:01.726" v="3844" actId="1076"/>
          <ac:picMkLst>
            <pc:docMk/>
            <pc:sldMk cId="698305307" sldId="279"/>
            <ac:picMk id="15" creationId="{9B06CE85-CC72-4921-BB10-D39052397029}"/>
          </ac:picMkLst>
        </pc:picChg>
        <pc:picChg chg="add mod">
          <ac:chgData name="Rushad Rakhimov" userId="b03f216d-2def-46e7-b295-424b8bc94cba" providerId="ADAL" clId="{DE90B97F-B9AC-4528-AF5E-C118DBD63F47}" dt="2020-12-14T06:30:08.740" v="3847" actId="1076"/>
          <ac:picMkLst>
            <pc:docMk/>
            <pc:sldMk cId="698305307" sldId="279"/>
            <ac:picMk id="16" creationId="{8880E792-C051-42A0-BCD6-BAAB1D790B6C}"/>
          </ac:picMkLst>
        </pc:picChg>
        <pc:picChg chg="add mod">
          <ac:chgData name="Rushad Rakhimov" userId="b03f216d-2def-46e7-b295-424b8bc94cba" providerId="ADAL" clId="{DE90B97F-B9AC-4528-AF5E-C118DBD63F47}" dt="2020-12-14T06:30:04.244" v="3845" actId="1076"/>
          <ac:picMkLst>
            <pc:docMk/>
            <pc:sldMk cId="698305307" sldId="279"/>
            <ac:picMk id="1026" creationId="{31CBE048-3B0B-4507-BDA5-0230BE6B11E9}"/>
          </ac:picMkLst>
        </pc:picChg>
      </pc:sldChg>
      <pc:sldChg chg="del">
        <pc:chgData name="Rushad Rakhimov" userId="b03f216d-2def-46e7-b295-424b8bc94cba" providerId="ADAL" clId="{DE90B97F-B9AC-4528-AF5E-C118DBD63F47}" dt="2020-12-09T07:43:21.008" v="821" actId="2696"/>
        <pc:sldMkLst>
          <pc:docMk/>
          <pc:sldMk cId="2662083641" sldId="279"/>
        </pc:sldMkLst>
      </pc:sldChg>
      <pc:sldChg chg="del">
        <pc:chgData name="Rushad Rakhimov" userId="b03f216d-2def-46e7-b295-424b8bc94cba" providerId="ADAL" clId="{DE90B97F-B9AC-4528-AF5E-C118DBD63F47}" dt="2020-12-09T07:43:21.011" v="823" actId="2696"/>
        <pc:sldMkLst>
          <pc:docMk/>
          <pc:sldMk cId="1390396907" sldId="280"/>
        </pc:sldMkLst>
      </pc:sldChg>
      <pc:sldChg chg="delSp modSp add">
        <pc:chgData name="Rushad Rakhimov" userId="b03f216d-2def-46e7-b295-424b8bc94cba" providerId="ADAL" clId="{DE90B97F-B9AC-4528-AF5E-C118DBD63F47}" dt="2020-12-14T06:30:57.413" v="3907" actId="14100"/>
        <pc:sldMkLst>
          <pc:docMk/>
          <pc:sldMk cId="3889150073" sldId="280"/>
        </pc:sldMkLst>
        <pc:spChg chg="mod">
          <ac:chgData name="Rushad Rakhimov" userId="b03f216d-2def-46e7-b295-424b8bc94cba" providerId="ADAL" clId="{DE90B97F-B9AC-4528-AF5E-C118DBD63F47}" dt="2020-12-14T06:30:57.413" v="3907" actId="14100"/>
          <ac:spMkLst>
            <pc:docMk/>
            <pc:sldMk cId="3889150073" sldId="280"/>
            <ac:spMk id="2" creationId="{1C5626B1-22B4-4B56-9684-F4DE42583BFE}"/>
          </ac:spMkLst>
        </pc:spChg>
        <pc:spChg chg="del">
          <ac:chgData name="Rushad Rakhimov" userId="b03f216d-2def-46e7-b295-424b8bc94cba" providerId="ADAL" clId="{DE90B97F-B9AC-4528-AF5E-C118DBD63F47}" dt="2020-12-14T06:30:44.921" v="3900" actId="478"/>
          <ac:spMkLst>
            <pc:docMk/>
            <pc:sldMk cId="3889150073" sldId="280"/>
            <ac:spMk id="3" creationId="{515E003F-3B93-4E55-AA12-298F80DE663A}"/>
          </ac:spMkLst>
        </pc:spChg>
        <pc:spChg chg="del">
          <ac:chgData name="Rushad Rakhimov" userId="b03f216d-2def-46e7-b295-424b8bc94cba" providerId="ADAL" clId="{DE90B97F-B9AC-4528-AF5E-C118DBD63F47}" dt="2020-12-14T06:30:45.366" v="3901" actId="478"/>
          <ac:spMkLst>
            <pc:docMk/>
            <pc:sldMk cId="3889150073" sldId="280"/>
            <ac:spMk id="4" creationId="{5FBBB5F9-0FDF-4268-8EC3-87BA5FDF2243}"/>
          </ac:spMkLst>
        </pc:spChg>
      </pc:sldChg>
      <pc:sldChg chg="del">
        <pc:chgData name="Rushad Rakhimov" userId="b03f216d-2def-46e7-b295-424b8bc94cba" providerId="ADAL" clId="{DE90B97F-B9AC-4528-AF5E-C118DBD63F47}" dt="2020-12-09T07:43:21.013" v="824" actId="2696"/>
        <pc:sldMkLst>
          <pc:docMk/>
          <pc:sldMk cId="1209296194" sldId="281"/>
        </pc:sldMkLst>
      </pc:sldChg>
      <pc:sldChg chg="addSp delSp modSp del">
        <pc:chgData name="Rushad Rakhimov" userId="b03f216d-2def-46e7-b295-424b8bc94cba" providerId="ADAL" clId="{DE90B97F-B9AC-4528-AF5E-C118DBD63F47}" dt="2020-12-09T07:43:09.796" v="815" actId="2696"/>
        <pc:sldMkLst>
          <pc:docMk/>
          <pc:sldMk cId="659131558" sldId="689"/>
        </pc:sldMkLst>
        <pc:spChg chg="mod">
          <ac:chgData name="Rushad Rakhimov" userId="b03f216d-2def-46e7-b295-424b8bc94cba" providerId="ADAL" clId="{DE90B97F-B9AC-4528-AF5E-C118DBD63F47}" dt="2020-12-09T07:42:23.984" v="751" actId="20577"/>
          <ac:spMkLst>
            <pc:docMk/>
            <pc:sldMk cId="659131558" sldId="689"/>
            <ac:spMk id="3" creationId="{C824E13E-CD0D-4390-BA55-0DC413485D72}"/>
          </ac:spMkLst>
        </pc:spChg>
        <pc:spChg chg="add del mod">
          <ac:chgData name="Rushad Rakhimov" userId="b03f216d-2def-46e7-b295-424b8bc94cba" providerId="ADAL" clId="{DE90B97F-B9AC-4528-AF5E-C118DBD63F47}" dt="2020-12-09T07:40:45.445" v="701" actId="14100"/>
          <ac:spMkLst>
            <pc:docMk/>
            <pc:sldMk cId="659131558" sldId="689"/>
            <ac:spMk id="8" creationId="{AC9D7C28-3C2C-4C04-B912-334C55D7A637}"/>
          </ac:spMkLst>
        </pc:spChg>
        <pc:spChg chg="add del mod">
          <ac:chgData name="Rushad Rakhimov" userId="b03f216d-2def-46e7-b295-424b8bc94cba" providerId="ADAL" clId="{DE90B97F-B9AC-4528-AF5E-C118DBD63F47}" dt="2020-12-09T07:40:57.468" v="707" actId="14100"/>
          <ac:spMkLst>
            <pc:docMk/>
            <pc:sldMk cId="659131558" sldId="689"/>
            <ac:spMk id="9" creationId="{41CA8F2B-42E1-40CF-BF49-A63CBDB78832}"/>
          </ac:spMkLst>
        </pc:spChg>
        <pc:spChg chg="add del mod">
          <ac:chgData name="Rushad Rakhimov" userId="b03f216d-2def-46e7-b295-424b8bc94cba" providerId="ADAL" clId="{DE90B97F-B9AC-4528-AF5E-C118DBD63F47}" dt="2020-12-09T07:41:09.649" v="714" actId="14100"/>
          <ac:spMkLst>
            <pc:docMk/>
            <pc:sldMk cId="659131558" sldId="689"/>
            <ac:spMk id="10" creationId="{3337CBFA-DCB7-484E-A204-9085A99043C6}"/>
          </ac:spMkLst>
        </pc:spChg>
        <pc:spChg chg="add del mod">
          <ac:chgData name="Rushad Rakhimov" userId="b03f216d-2def-46e7-b295-424b8bc94cba" providerId="ADAL" clId="{DE90B97F-B9AC-4528-AF5E-C118DBD63F47}" dt="2020-12-09T07:41:21.222" v="726" actId="14100"/>
          <ac:spMkLst>
            <pc:docMk/>
            <pc:sldMk cId="659131558" sldId="689"/>
            <ac:spMk id="11" creationId="{C5C9AC8C-6ADC-456F-AEA6-06610BC71304}"/>
          </ac:spMkLst>
        </pc:spChg>
      </pc:sldChg>
      <pc:sldChg chg="del">
        <pc:chgData name="Rushad Rakhimov" userId="b03f216d-2def-46e7-b295-424b8bc94cba" providerId="ADAL" clId="{DE90B97F-B9AC-4528-AF5E-C118DBD63F47}" dt="2020-12-09T07:43:21.028" v="826" actId="2696"/>
        <pc:sldMkLst>
          <pc:docMk/>
          <pc:sldMk cId="1381517245" sldId="690"/>
        </pc:sldMkLst>
      </pc:sldChg>
      <pc:sldChg chg="del">
        <pc:chgData name="Rushad Rakhimov" userId="b03f216d-2def-46e7-b295-424b8bc94cba" providerId="ADAL" clId="{DE90B97F-B9AC-4528-AF5E-C118DBD63F47}" dt="2020-12-09T07:43:20.996" v="816" actId="2696"/>
        <pc:sldMkLst>
          <pc:docMk/>
          <pc:sldMk cId="1120962843" sldId="691"/>
        </pc:sldMkLst>
      </pc:sldChg>
      <pc:sldChg chg="del">
        <pc:chgData name="Rushad Rakhimov" userId="b03f216d-2def-46e7-b295-424b8bc94cba" providerId="ADAL" clId="{DE90B97F-B9AC-4528-AF5E-C118DBD63F47}" dt="2020-12-09T07:43:21.002" v="819" actId="2696"/>
        <pc:sldMkLst>
          <pc:docMk/>
          <pc:sldMk cId="156614278" sldId="692"/>
        </pc:sldMkLst>
      </pc:sldChg>
      <pc:sldChg chg="del">
        <pc:chgData name="Rushad Rakhimov" userId="b03f216d-2def-46e7-b295-424b8bc94cba" providerId="ADAL" clId="{DE90B97F-B9AC-4528-AF5E-C118DBD63F47}" dt="2020-12-09T07:43:21.009" v="822" actId="2696"/>
        <pc:sldMkLst>
          <pc:docMk/>
          <pc:sldMk cId="1387495644" sldId="693"/>
        </pc:sldMkLst>
      </pc:sldChg>
      <pc:sldChg chg="del">
        <pc:chgData name="Rushad Rakhimov" userId="b03f216d-2def-46e7-b295-424b8bc94cba" providerId="ADAL" clId="{DE90B97F-B9AC-4528-AF5E-C118DBD63F47}" dt="2020-12-09T07:43:21.015" v="825" actId="2696"/>
        <pc:sldMkLst>
          <pc:docMk/>
          <pc:sldMk cId="207140263" sldId="694"/>
        </pc:sldMkLst>
      </pc:sldChg>
      <pc:sldMasterChg chg="delSp">
        <pc:chgData name="Rushad Rakhimov" userId="b03f216d-2def-46e7-b295-424b8bc94cba" providerId="ADAL" clId="{DE90B97F-B9AC-4528-AF5E-C118DBD63F47}" dt="2020-12-14T06:36:05.184" v="3999" actId="478"/>
        <pc:sldMasterMkLst>
          <pc:docMk/>
          <pc:sldMasterMk cId="1858557784" sldId="2147483699"/>
        </pc:sldMasterMkLst>
        <pc:picChg chg="del">
          <ac:chgData name="Rushad Rakhimov" userId="b03f216d-2def-46e7-b295-424b8bc94cba" providerId="ADAL" clId="{DE90B97F-B9AC-4528-AF5E-C118DBD63F47}" dt="2020-12-14T06:36:05.184" v="3999" actId="478"/>
          <ac:picMkLst>
            <pc:docMk/>
            <pc:sldMasterMk cId="1858557784" sldId="2147483699"/>
            <ac:picMk id="5" creationId="{00000000-0000-0000-0000-000000000000}"/>
          </ac:picMkLst>
        </pc:picChg>
      </pc:sldMasterChg>
      <pc:sldMasterChg chg="delSp">
        <pc:chgData name="Rushad Rakhimov" userId="b03f216d-2def-46e7-b295-424b8bc94cba" providerId="ADAL" clId="{DE90B97F-B9AC-4528-AF5E-C118DBD63F47}" dt="2020-12-14T06:36:20.080" v="4000" actId="478"/>
        <pc:sldMasterMkLst>
          <pc:docMk/>
          <pc:sldMasterMk cId="1912567222" sldId="2147483744"/>
        </pc:sldMasterMkLst>
        <pc:picChg chg="del">
          <ac:chgData name="Rushad Rakhimov" userId="b03f216d-2def-46e7-b295-424b8bc94cba" providerId="ADAL" clId="{DE90B97F-B9AC-4528-AF5E-C118DBD63F47}" dt="2020-12-14T06:36:20.080" v="4000" actId="478"/>
          <ac:picMkLst>
            <pc:docMk/>
            <pc:sldMasterMk cId="1912567222" sldId="2147483744"/>
            <ac:picMk id="17" creationId="{00000000-0000-0000-0000-000000000000}"/>
          </ac:picMkLst>
        </pc:picChg>
      </pc:sldMasterChg>
    </pc:docChg>
  </pc:docChgLst>
  <pc:docChgLst>
    <pc:chgData name="Rushad Rakhimov" userId="b03f216d-2def-46e7-b295-424b8bc94cba" providerId="ADAL" clId="{757FA685-BC6F-43BC-A3B9-295BA3737493}"/>
    <pc:docChg chg="custSel modSld">
      <pc:chgData name="Rushad Rakhimov" userId="b03f216d-2def-46e7-b295-424b8bc94cba" providerId="ADAL" clId="{757FA685-BC6F-43BC-A3B9-295BA3737493}" dt="2021-03-15T09:30:15.425" v="136" actId="20577"/>
      <pc:docMkLst>
        <pc:docMk/>
      </pc:docMkLst>
      <pc:sldChg chg="modSp">
        <pc:chgData name="Rushad Rakhimov" userId="b03f216d-2def-46e7-b295-424b8bc94cba" providerId="ADAL" clId="{757FA685-BC6F-43BC-A3B9-295BA3737493}" dt="2021-03-15T09:28:42.277" v="1" actId="207"/>
        <pc:sldMkLst>
          <pc:docMk/>
          <pc:sldMk cId="1663818629" sldId="260"/>
        </pc:sldMkLst>
        <pc:spChg chg="mod">
          <ac:chgData name="Rushad Rakhimov" userId="b03f216d-2def-46e7-b295-424b8bc94cba" providerId="ADAL" clId="{757FA685-BC6F-43BC-A3B9-295BA3737493}" dt="2021-03-15T09:28:42.277" v="1" actId="207"/>
          <ac:spMkLst>
            <pc:docMk/>
            <pc:sldMk cId="1663818629" sldId="260"/>
            <ac:spMk id="3" creationId="{3B595D1B-FF0D-446D-B270-EB6F48B317D2}"/>
          </ac:spMkLst>
        </pc:spChg>
      </pc:sldChg>
      <pc:sldChg chg="addSp delSp modSp">
        <pc:chgData name="Rushad Rakhimov" userId="b03f216d-2def-46e7-b295-424b8bc94cba" providerId="ADAL" clId="{757FA685-BC6F-43BC-A3B9-295BA3737493}" dt="2021-03-15T09:30:15.425" v="136" actId="20577"/>
        <pc:sldMkLst>
          <pc:docMk/>
          <pc:sldMk cId="88766825" sldId="275"/>
        </pc:sldMkLst>
        <pc:spChg chg="mod">
          <ac:chgData name="Rushad Rakhimov" userId="b03f216d-2def-46e7-b295-424b8bc94cba" providerId="ADAL" clId="{757FA685-BC6F-43BC-A3B9-295BA3737493}" dt="2021-03-15T09:30:15.425" v="136" actId="20577"/>
          <ac:spMkLst>
            <pc:docMk/>
            <pc:sldMk cId="88766825" sldId="275"/>
            <ac:spMk id="3" creationId="{4ECA1104-3E04-420B-BBD6-746C36EC10FB}"/>
          </ac:spMkLst>
        </pc:spChg>
        <pc:spChg chg="add del mod">
          <ac:chgData name="Rushad Rakhimov" userId="b03f216d-2def-46e7-b295-424b8bc94cba" providerId="ADAL" clId="{757FA685-BC6F-43BC-A3B9-295BA3737493}" dt="2021-03-15T09:29:20.138" v="10" actId="1076"/>
          <ac:spMkLst>
            <pc:docMk/>
            <pc:sldMk cId="88766825" sldId="275"/>
            <ac:spMk id="14" creationId="{3B58AA21-C8C3-40ED-8025-3DC2CAC15FE9}"/>
          </ac:spMkLst>
        </pc:spChg>
        <pc:spChg chg="mod">
          <ac:chgData name="Rushad Rakhimov" userId="b03f216d-2def-46e7-b295-424b8bc94cba" providerId="ADAL" clId="{757FA685-BC6F-43BC-A3B9-295BA3737493}" dt="2021-03-15T09:29:20.138" v="10" actId="1076"/>
          <ac:spMkLst>
            <pc:docMk/>
            <pc:sldMk cId="88766825" sldId="275"/>
            <ac:spMk id="15" creationId="{63B480AF-75F4-4348-AA5E-7F7797263E0F}"/>
          </ac:spMkLst>
        </pc:spChg>
        <pc:spChg chg="mod">
          <ac:chgData name="Rushad Rakhimov" userId="b03f216d-2def-46e7-b295-424b8bc94cba" providerId="ADAL" clId="{757FA685-BC6F-43BC-A3B9-295BA3737493}" dt="2021-03-15T09:29:20.138" v="10" actId="1076"/>
          <ac:spMkLst>
            <pc:docMk/>
            <pc:sldMk cId="88766825" sldId="275"/>
            <ac:spMk id="16" creationId="{01E7CD79-FC28-4153-B5A9-BED9E611EC9C}"/>
          </ac:spMkLst>
        </pc:spChg>
        <pc:spChg chg="del">
          <ac:chgData name="Rushad Rakhimov" userId="b03f216d-2def-46e7-b295-424b8bc94cba" providerId="ADAL" clId="{757FA685-BC6F-43BC-A3B9-295BA3737493}" dt="2021-03-15T09:28:53.420" v="3" actId="478"/>
          <ac:spMkLst>
            <pc:docMk/>
            <pc:sldMk cId="88766825" sldId="275"/>
            <ac:spMk id="18" creationId="{56B212FC-A4FF-4CDA-996D-A299F04330D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2" y="254608"/>
            <a:ext cx="5788047" cy="913618"/>
          </a:xfrm>
          <a:prstGeom prst="rect">
            <a:avLst/>
          </a:prstGeom>
        </p:spPr>
        <p:txBody>
          <a:bodyPr anchor="b"/>
          <a:lstStyle>
            <a:lvl1pPr>
              <a:defRPr sz="3600" b="0">
                <a:solidFill>
                  <a:srgbClr val="0033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1286127"/>
            <a:ext cx="5788048" cy="843879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600"/>
              </a:spcBef>
              <a:buNone/>
              <a:defRPr>
                <a:solidFill>
                  <a:srgbClr val="003366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9496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140" y="334944"/>
            <a:ext cx="5788047" cy="913618"/>
          </a:xfrm>
          <a:prstGeom prst="rect">
            <a:avLst/>
          </a:prstGeom>
        </p:spPr>
        <p:txBody>
          <a:bodyPr anchor="b"/>
          <a:lstStyle>
            <a:lvl1pPr>
              <a:defRPr sz="3600" b="0">
                <a:solidFill>
                  <a:srgbClr val="00336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139" y="1330049"/>
            <a:ext cx="5788048" cy="843879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600"/>
              </a:spcBef>
              <a:buNone/>
              <a:defRPr>
                <a:solidFill>
                  <a:srgbClr val="003366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446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140" y="334944"/>
            <a:ext cx="5788047" cy="913618"/>
          </a:xfrm>
          <a:prstGeom prst="rect">
            <a:avLst/>
          </a:prstGeom>
        </p:spPr>
        <p:txBody>
          <a:bodyPr anchor="b"/>
          <a:lstStyle>
            <a:lvl1pPr>
              <a:defRPr sz="3600" b="0">
                <a:solidFill>
                  <a:srgbClr val="00336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139" y="1330049"/>
            <a:ext cx="5788048" cy="843879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600"/>
              </a:spcBef>
              <a:buNone/>
              <a:defRPr>
                <a:solidFill>
                  <a:srgbClr val="003366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8024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>
              <a:buClr>
                <a:schemeClr val="tx1">
                  <a:lumMod val="60000"/>
                  <a:lumOff val="40000"/>
                </a:schemeClr>
              </a:buClr>
              <a:buSzPct val="65000"/>
              <a:defRPr/>
            </a:lvl2pPr>
            <a:lvl4pPr>
              <a:buClr>
                <a:schemeClr val="tx1">
                  <a:lumMod val="60000"/>
                  <a:lumOff val="40000"/>
                </a:schemeClr>
              </a:buClr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05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234441"/>
            <a:ext cx="4133850" cy="3155395"/>
          </a:xfrm>
        </p:spPr>
        <p:txBody>
          <a:bodyPr/>
          <a:lstStyle>
            <a:lvl1pPr>
              <a:defRPr sz="2400"/>
            </a:lvl1pPr>
            <a:lvl2pPr marL="347654" indent="-347654">
              <a:defRPr lang="en-US" sz="2000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685783" indent="-338129">
              <a:defRPr lang="en-US" sz="2000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033437" indent="-347654">
              <a:defRPr lang="en-US" sz="1800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371566" indent="-338129">
              <a:defRPr lang="en-US" sz="1600" kern="1200" dirty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4656044" y="1229612"/>
            <a:ext cx="4133850" cy="3155395"/>
          </a:xfrm>
        </p:spPr>
        <p:txBody>
          <a:bodyPr/>
          <a:lstStyle>
            <a:lvl1pPr>
              <a:defRPr sz="2400"/>
            </a:lvl1pPr>
            <a:lvl2pPr marL="347654" indent="-347654">
              <a:defRPr lang="en-US" sz="2000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685783" indent="-338129">
              <a:defRPr lang="en-US" sz="2000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033437" indent="-347654">
              <a:defRPr lang="en-US" sz="1800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371566" indent="-338129">
              <a:defRPr lang="en-US" sz="1600" kern="1200" dirty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61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526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4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2" y="254608"/>
            <a:ext cx="5788047" cy="913618"/>
          </a:xfrm>
          <a:prstGeom prst="rect">
            <a:avLst/>
          </a:prstGeom>
        </p:spPr>
        <p:txBody>
          <a:bodyPr anchor="b"/>
          <a:lstStyle>
            <a:lvl1pPr>
              <a:defRPr sz="3600" b="0">
                <a:solidFill>
                  <a:srgbClr val="0033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1286127"/>
            <a:ext cx="5788048" cy="843879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600"/>
              </a:spcBef>
              <a:buNone/>
              <a:defRPr>
                <a:solidFill>
                  <a:srgbClr val="003366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28484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140" y="334944"/>
            <a:ext cx="5788047" cy="913618"/>
          </a:xfrm>
          <a:prstGeom prst="rect">
            <a:avLst/>
          </a:prstGeom>
        </p:spPr>
        <p:txBody>
          <a:bodyPr anchor="b"/>
          <a:lstStyle>
            <a:lvl1pPr>
              <a:defRPr sz="3600" b="0">
                <a:solidFill>
                  <a:srgbClr val="00336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139" y="1330049"/>
            <a:ext cx="5788048" cy="843879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600"/>
              </a:spcBef>
              <a:buNone/>
              <a:defRPr>
                <a:solidFill>
                  <a:srgbClr val="003366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074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140" y="334944"/>
            <a:ext cx="5788047" cy="913618"/>
          </a:xfrm>
          <a:prstGeom prst="rect">
            <a:avLst/>
          </a:prstGeom>
        </p:spPr>
        <p:txBody>
          <a:bodyPr anchor="b"/>
          <a:lstStyle>
            <a:lvl1pPr>
              <a:defRPr sz="3600" b="0">
                <a:solidFill>
                  <a:srgbClr val="00336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139" y="1330049"/>
            <a:ext cx="5788048" cy="843879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600"/>
              </a:spcBef>
              <a:buNone/>
              <a:defRPr>
                <a:solidFill>
                  <a:srgbClr val="003366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5036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140" y="334944"/>
            <a:ext cx="5788047" cy="913618"/>
          </a:xfrm>
          <a:prstGeom prst="rect">
            <a:avLst/>
          </a:prstGeom>
        </p:spPr>
        <p:txBody>
          <a:bodyPr anchor="b"/>
          <a:lstStyle>
            <a:lvl1pPr>
              <a:defRPr sz="3600" b="0">
                <a:solidFill>
                  <a:srgbClr val="00336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139" y="1330049"/>
            <a:ext cx="5788048" cy="843879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600"/>
              </a:spcBef>
              <a:buNone/>
              <a:defRPr>
                <a:solidFill>
                  <a:srgbClr val="003366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8493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5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jpeg"/><Relationship Id="rId4" Type="http://schemas.openxmlformats.org/officeDocument/2006/relationships/image" Target="../media/image7.emf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jpeg"/><Relationship Id="rId4" Type="http://schemas.openxmlformats.org/officeDocument/2006/relationships/image" Target="../media/image9.em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e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RightsWATCH-Watermark-Text-1234567890"/>
          <p:cNvSpPr txBox="1"/>
          <p:nvPr userDrawn="1"/>
        </p:nvSpPr>
        <p:spPr>
          <a:xfrm rot="5400000">
            <a:off x="8348590" y="2479417"/>
            <a:ext cx="1221488" cy="18466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1200">
                <a:solidFill>
                  <a:srgbClr val="C8C9CE"/>
                </a:solidFill>
                <a:latin typeface="Arial Narrow" pitchFamily="34" charset="0"/>
              </a:rPr>
              <a:t>Schlumberger-Private</a:t>
            </a:r>
            <a:endParaRPr lang="en-US" sz="1200" dirty="0" err="1">
              <a:solidFill>
                <a:srgbClr val="C8C9CE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56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Arial Narrow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Narrow" pitchFamily="34" charset="0"/>
        </a:defRPr>
      </a:lvl6pPr>
      <a:lvl7pPr marL="914378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Narrow" pitchFamily="34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Narrow" pitchFamily="34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Narrow" pitchFamily="34" charset="0"/>
        </a:defRPr>
      </a:lvl9pPr>
    </p:titleStyle>
    <p:bodyStyle>
      <a:lvl1pPr algn="l" rtl="0" eaLnBrk="1" fontAlgn="base" hangingPunct="1">
        <a:spcBef>
          <a:spcPts val="600"/>
        </a:spcBef>
        <a:spcAft>
          <a:spcPct val="0"/>
        </a:spcAft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347654" indent="-347654" algn="l" rtl="0" eaLnBrk="1" fontAlgn="base" hangingPunct="1">
        <a:spcBef>
          <a:spcPts val="1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"/>
        <a:defRPr lang="en-US" sz="2000" kern="1200" dirty="0" smtClean="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685783" indent="-338129" algn="l" rtl="0" eaLnBrk="1" fontAlgn="base" hangingPunct="1">
        <a:spcBef>
          <a:spcPts val="500"/>
        </a:spcBef>
        <a:spcAft>
          <a:spcPct val="0"/>
        </a:spcAft>
        <a:buClr>
          <a:schemeClr val="tx1"/>
        </a:buClr>
        <a:buFont typeface="Arial Narrow" pitchFamily="34" charset="0"/>
        <a:buChar char="–"/>
        <a:defRPr lang="en-US" sz="2000" kern="1200" dirty="0" smtClean="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033437" indent="-347654" algn="l" rtl="0" eaLnBrk="1" fontAlgn="base" hangingPunct="1">
        <a:spcBef>
          <a:spcPts val="250"/>
        </a:spcBef>
        <a:spcAft>
          <a:spcPct val="0"/>
        </a:spcAft>
        <a:buClr>
          <a:schemeClr val="tx1"/>
        </a:buClr>
        <a:buFont typeface="Arial" charset="0"/>
        <a:buChar char="•"/>
        <a:defRPr lang="en-US" sz="1800" kern="1200" dirty="0" smtClean="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1371566" indent="-338129" algn="l" rtl="0" eaLnBrk="1" fontAlgn="base" hangingPunct="1">
        <a:spcBef>
          <a:spcPts val="125"/>
        </a:spcBef>
        <a:spcAft>
          <a:spcPct val="0"/>
        </a:spcAft>
        <a:buClr>
          <a:schemeClr val="tx1"/>
        </a:buClr>
        <a:buFont typeface="Arial Narrow" pitchFamily="34" charset="0"/>
        <a:buChar char="–"/>
        <a:defRPr lang="en-US" sz="1600" kern="1200" dirty="0" smtClean="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Placeholder 1"/>
          <p:cNvSpPr>
            <a:spLocks noGrp="1"/>
          </p:cNvSpPr>
          <p:nvPr>
            <p:ph type="title"/>
          </p:nvPr>
        </p:nvSpPr>
        <p:spPr bwMode="auto">
          <a:xfrm>
            <a:off x="365125" y="226219"/>
            <a:ext cx="841533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10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126" y="1234680"/>
            <a:ext cx="8413750" cy="315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5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Arial Narrow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Narrow" pitchFamily="34" charset="0"/>
        </a:defRPr>
      </a:lvl6pPr>
      <a:lvl7pPr marL="914378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Narrow" pitchFamily="34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Narrow" pitchFamily="34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Narrow" pitchFamily="34" charset="0"/>
        </a:defRPr>
      </a:lvl9pPr>
    </p:titleStyle>
    <p:bodyStyle>
      <a:lvl1pPr algn="l" rtl="0" eaLnBrk="1" fontAlgn="base" hangingPunct="1">
        <a:spcBef>
          <a:spcPts val="600"/>
        </a:spcBef>
        <a:spcAft>
          <a:spcPct val="0"/>
        </a:spcAft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347654" indent="-347654" algn="l" rtl="0" eaLnBrk="1" fontAlgn="base" hangingPunct="1">
        <a:spcBef>
          <a:spcPts val="1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"/>
        <a:defRPr lang="en-US" sz="2000" kern="1200" dirty="0" smtClean="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685783" indent="-338129" algn="l" rtl="0" eaLnBrk="1" fontAlgn="base" hangingPunct="1">
        <a:spcBef>
          <a:spcPts val="500"/>
        </a:spcBef>
        <a:spcAft>
          <a:spcPct val="0"/>
        </a:spcAft>
        <a:buClr>
          <a:schemeClr val="tx1"/>
        </a:buClr>
        <a:buFont typeface="Arial Narrow" pitchFamily="34" charset="0"/>
        <a:buChar char="–"/>
        <a:defRPr lang="en-US" sz="2000" kern="1200" dirty="0" smtClean="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033437" indent="-347654" algn="l" rtl="0" eaLnBrk="1" fontAlgn="base" hangingPunct="1">
        <a:spcBef>
          <a:spcPts val="250"/>
        </a:spcBef>
        <a:spcAft>
          <a:spcPct val="0"/>
        </a:spcAft>
        <a:buClr>
          <a:schemeClr val="tx1"/>
        </a:buClr>
        <a:buFont typeface="Arial" charset="0"/>
        <a:buChar char="•"/>
        <a:defRPr lang="en-US" sz="1800" kern="1200" dirty="0" smtClean="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1371566" indent="-338129" algn="l" rtl="0" eaLnBrk="1" fontAlgn="base" hangingPunct="1">
        <a:spcBef>
          <a:spcPts val="125"/>
        </a:spcBef>
        <a:spcAft>
          <a:spcPct val="0"/>
        </a:spcAft>
        <a:buClr>
          <a:schemeClr val="tx1"/>
        </a:buClr>
        <a:buFont typeface="Arial Narrow" pitchFamily="34" charset="0"/>
        <a:buChar char="–"/>
        <a:defRPr lang="en-US" sz="1600" kern="1200" dirty="0" smtClean="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18"/>
          <p:cNvPicPr>
            <a:picLocks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5171" y="4684208"/>
            <a:ext cx="97352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2828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Arial Narrow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Narrow" pitchFamily="34" charset="0"/>
        </a:defRPr>
      </a:lvl6pPr>
      <a:lvl7pPr marL="914378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Narrow" pitchFamily="34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Narrow" pitchFamily="34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Narrow" pitchFamily="34" charset="0"/>
        </a:defRPr>
      </a:lvl9pPr>
    </p:titleStyle>
    <p:bodyStyle>
      <a:lvl1pPr algn="l" rtl="0" eaLnBrk="1" fontAlgn="base" hangingPunct="1">
        <a:spcBef>
          <a:spcPts val="600"/>
        </a:spcBef>
        <a:spcAft>
          <a:spcPct val="0"/>
        </a:spcAft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347654" indent="-347654" algn="l" rtl="0" eaLnBrk="1" fontAlgn="base" hangingPunct="1">
        <a:spcBef>
          <a:spcPts val="1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"/>
        <a:defRPr lang="en-US" sz="2000" kern="1200" dirty="0" smtClean="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685783" indent="-338129" algn="l" rtl="0" eaLnBrk="1" fontAlgn="base" hangingPunct="1">
        <a:spcBef>
          <a:spcPts val="500"/>
        </a:spcBef>
        <a:spcAft>
          <a:spcPct val="0"/>
        </a:spcAft>
        <a:buClr>
          <a:schemeClr val="tx1"/>
        </a:buClr>
        <a:buFont typeface="Arial Narrow" pitchFamily="34" charset="0"/>
        <a:buChar char="–"/>
        <a:defRPr lang="en-US" sz="2000" kern="1200" dirty="0" smtClean="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033437" indent="-347654" algn="l" rtl="0" eaLnBrk="1" fontAlgn="base" hangingPunct="1">
        <a:spcBef>
          <a:spcPts val="250"/>
        </a:spcBef>
        <a:spcAft>
          <a:spcPct val="0"/>
        </a:spcAft>
        <a:buClr>
          <a:schemeClr val="tx1"/>
        </a:buClr>
        <a:buFont typeface="Arial" charset="0"/>
        <a:buChar char="•"/>
        <a:defRPr lang="en-US" sz="1800" kern="1200" dirty="0" smtClean="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1371566" indent="-338129" algn="l" rtl="0" eaLnBrk="1" fontAlgn="base" hangingPunct="1">
        <a:spcBef>
          <a:spcPts val="125"/>
        </a:spcBef>
        <a:spcAft>
          <a:spcPct val="0"/>
        </a:spcAft>
        <a:buClr>
          <a:schemeClr val="tx1"/>
        </a:buClr>
        <a:buFont typeface="Arial Narrow" pitchFamily="34" charset="0"/>
        <a:buChar char="–"/>
        <a:defRPr lang="en-US" sz="1600" kern="1200" dirty="0" smtClean="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17959" y="1209398"/>
            <a:ext cx="2250880" cy="1536074"/>
          </a:xfrm>
          <a:prstGeom prst="rect">
            <a:avLst/>
          </a:prstGeom>
        </p:spPr>
      </p:pic>
      <p:pic>
        <p:nvPicPr>
          <p:cNvPr id="5" name="Picture 18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5171" y="4684208"/>
            <a:ext cx="97352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8029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Arial Narrow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Narrow" pitchFamily="34" charset="0"/>
        </a:defRPr>
      </a:lvl6pPr>
      <a:lvl7pPr marL="914378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Narrow" pitchFamily="34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Narrow" pitchFamily="34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Narrow" pitchFamily="34" charset="0"/>
        </a:defRPr>
      </a:lvl9pPr>
    </p:titleStyle>
    <p:bodyStyle>
      <a:lvl1pPr algn="l" rtl="0" eaLnBrk="1" fontAlgn="base" hangingPunct="1">
        <a:spcBef>
          <a:spcPts val="600"/>
        </a:spcBef>
        <a:spcAft>
          <a:spcPct val="0"/>
        </a:spcAft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347654" indent="-347654" algn="l" rtl="0" eaLnBrk="1" fontAlgn="base" hangingPunct="1">
        <a:spcBef>
          <a:spcPts val="1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"/>
        <a:defRPr lang="en-US" sz="2000" kern="1200" dirty="0" smtClean="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685783" indent="-338129" algn="l" rtl="0" eaLnBrk="1" fontAlgn="base" hangingPunct="1">
        <a:spcBef>
          <a:spcPts val="500"/>
        </a:spcBef>
        <a:spcAft>
          <a:spcPct val="0"/>
        </a:spcAft>
        <a:buClr>
          <a:schemeClr val="tx1"/>
        </a:buClr>
        <a:buFont typeface="Arial Narrow" pitchFamily="34" charset="0"/>
        <a:buChar char="–"/>
        <a:defRPr lang="en-US" sz="2000" kern="1200" dirty="0" smtClean="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033437" indent="-347654" algn="l" rtl="0" eaLnBrk="1" fontAlgn="base" hangingPunct="1">
        <a:spcBef>
          <a:spcPts val="250"/>
        </a:spcBef>
        <a:spcAft>
          <a:spcPct val="0"/>
        </a:spcAft>
        <a:buClr>
          <a:schemeClr val="tx1"/>
        </a:buClr>
        <a:buFont typeface="Arial" charset="0"/>
        <a:buChar char="•"/>
        <a:defRPr lang="en-US" sz="1800" kern="1200" dirty="0" smtClean="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1371566" indent="-338129" algn="l" rtl="0" eaLnBrk="1" fontAlgn="base" hangingPunct="1">
        <a:spcBef>
          <a:spcPts val="125"/>
        </a:spcBef>
        <a:spcAft>
          <a:spcPct val="0"/>
        </a:spcAft>
        <a:buClr>
          <a:schemeClr val="tx1"/>
        </a:buClr>
        <a:buFont typeface="Arial Narrow" pitchFamily="34" charset="0"/>
        <a:buChar char="–"/>
        <a:defRPr lang="en-US" sz="1600" kern="1200" dirty="0" smtClean="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01684" y="1461009"/>
            <a:ext cx="1145035" cy="1337765"/>
          </a:xfrm>
          <a:prstGeom prst="rect">
            <a:avLst/>
          </a:prstGeom>
        </p:spPr>
      </p:pic>
      <p:pic>
        <p:nvPicPr>
          <p:cNvPr id="5" name="Picture 18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5171" y="4684208"/>
            <a:ext cx="97352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068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Arial Narrow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Narrow" pitchFamily="34" charset="0"/>
        </a:defRPr>
      </a:lvl6pPr>
      <a:lvl7pPr marL="914378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Narrow" pitchFamily="34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Narrow" pitchFamily="34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Narrow" pitchFamily="34" charset="0"/>
        </a:defRPr>
      </a:lvl9pPr>
    </p:titleStyle>
    <p:bodyStyle>
      <a:lvl1pPr algn="l" rtl="0" eaLnBrk="1" fontAlgn="base" hangingPunct="1">
        <a:spcBef>
          <a:spcPts val="600"/>
        </a:spcBef>
        <a:spcAft>
          <a:spcPct val="0"/>
        </a:spcAft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347654" indent="-347654" algn="l" rtl="0" eaLnBrk="1" fontAlgn="base" hangingPunct="1">
        <a:spcBef>
          <a:spcPts val="1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"/>
        <a:defRPr lang="en-US" sz="2000" kern="1200" dirty="0" smtClean="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685783" indent="-338129" algn="l" rtl="0" eaLnBrk="1" fontAlgn="base" hangingPunct="1">
        <a:spcBef>
          <a:spcPts val="500"/>
        </a:spcBef>
        <a:spcAft>
          <a:spcPct val="0"/>
        </a:spcAft>
        <a:buClr>
          <a:schemeClr val="tx1"/>
        </a:buClr>
        <a:buFont typeface="Arial Narrow" pitchFamily="34" charset="0"/>
        <a:buChar char="–"/>
        <a:defRPr lang="en-US" sz="2000" kern="1200" dirty="0" smtClean="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033437" indent="-347654" algn="l" rtl="0" eaLnBrk="1" fontAlgn="base" hangingPunct="1">
        <a:spcBef>
          <a:spcPts val="250"/>
        </a:spcBef>
        <a:spcAft>
          <a:spcPct val="0"/>
        </a:spcAft>
        <a:buClr>
          <a:schemeClr val="tx1"/>
        </a:buClr>
        <a:buFont typeface="Arial" charset="0"/>
        <a:buChar char="•"/>
        <a:defRPr lang="en-US" sz="1800" kern="1200" dirty="0" smtClean="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1371566" indent="-338129" algn="l" rtl="0" eaLnBrk="1" fontAlgn="base" hangingPunct="1">
        <a:spcBef>
          <a:spcPts val="125"/>
        </a:spcBef>
        <a:spcAft>
          <a:spcPct val="0"/>
        </a:spcAft>
        <a:buClr>
          <a:schemeClr val="tx1"/>
        </a:buClr>
        <a:buFont typeface="Arial Narrow" pitchFamily="34" charset="0"/>
        <a:buChar char="–"/>
        <a:defRPr lang="en-US" sz="1600" kern="1200" dirty="0" smtClean="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84716" y="1196698"/>
            <a:ext cx="917365" cy="1693597"/>
          </a:xfrm>
          <a:prstGeom prst="rect">
            <a:avLst/>
          </a:prstGeom>
        </p:spPr>
      </p:pic>
      <p:pic>
        <p:nvPicPr>
          <p:cNvPr id="5" name="Picture 18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5171" y="4684208"/>
            <a:ext cx="97352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2078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Arial Narrow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Narrow" pitchFamily="34" charset="0"/>
        </a:defRPr>
      </a:lvl6pPr>
      <a:lvl7pPr marL="914378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Narrow" pitchFamily="34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Narrow" pitchFamily="34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Narrow" pitchFamily="34" charset="0"/>
        </a:defRPr>
      </a:lvl9pPr>
    </p:titleStyle>
    <p:bodyStyle>
      <a:lvl1pPr algn="l" rtl="0" eaLnBrk="1" fontAlgn="base" hangingPunct="1">
        <a:spcBef>
          <a:spcPts val="600"/>
        </a:spcBef>
        <a:spcAft>
          <a:spcPct val="0"/>
        </a:spcAft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347654" indent="-347654" algn="l" rtl="0" eaLnBrk="1" fontAlgn="base" hangingPunct="1">
        <a:spcBef>
          <a:spcPts val="1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"/>
        <a:defRPr lang="en-US" sz="2000" kern="1200" dirty="0" smtClean="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685783" indent="-338129" algn="l" rtl="0" eaLnBrk="1" fontAlgn="base" hangingPunct="1">
        <a:spcBef>
          <a:spcPts val="500"/>
        </a:spcBef>
        <a:spcAft>
          <a:spcPct val="0"/>
        </a:spcAft>
        <a:buClr>
          <a:schemeClr val="tx1"/>
        </a:buClr>
        <a:buFont typeface="Arial Narrow" pitchFamily="34" charset="0"/>
        <a:buChar char="–"/>
        <a:defRPr lang="en-US" sz="2000" kern="1200" dirty="0" smtClean="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033437" indent="-347654" algn="l" rtl="0" eaLnBrk="1" fontAlgn="base" hangingPunct="1">
        <a:spcBef>
          <a:spcPts val="250"/>
        </a:spcBef>
        <a:spcAft>
          <a:spcPct val="0"/>
        </a:spcAft>
        <a:buClr>
          <a:schemeClr val="tx1"/>
        </a:buClr>
        <a:buFont typeface="Arial" charset="0"/>
        <a:buChar char="•"/>
        <a:defRPr lang="en-US" sz="1800" kern="1200" dirty="0" smtClean="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1371566" indent="-338129" algn="l" rtl="0" eaLnBrk="1" fontAlgn="base" hangingPunct="1">
        <a:spcBef>
          <a:spcPts val="125"/>
        </a:spcBef>
        <a:spcAft>
          <a:spcPct val="0"/>
        </a:spcAft>
        <a:buClr>
          <a:schemeClr val="tx1"/>
        </a:buClr>
        <a:buFont typeface="Arial Narrow" pitchFamily="34" charset="0"/>
        <a:buChar char="–"/>
        <a:defRPr lang="en-US" sz="1600" kern="1200" dirty="0" smtClean="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5" name="Group 4"/>
          <p:cNvGrpSpPr>
            <a:grpSpLocks noChangeAspect="1"/>
          </p:cNvGrpSpPr>
          <p:nvPr userDrawn="1"/>
        </p:nvGrpSpPr>
        <p:grpSpPr bwMode="auto">
          <a:xfrm>
            <a:off x="7103537" y="1529395"/>
            <a:ext cx="1446769" cy="1284376"/>
            <a:chOff x="2373" y="634"/>
            <a:chExt cx="392" cy="348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2373" y="634"/>
              <a:ext cx="392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2377" y="635"/>
              <a:ext cx="84" cy="84"/>
            </a:xfrm>
            <a:custGeom>
              <a:avLst/>
              <a:gdLst>
                <a:gd name="T0" fmla="*/ 204 w 204"/>
                <a:gd name="T1" fmla="*/ 0 h 202"/>
                <a:gd name="T2" fmla="*/ 204 w 204"/>
                <a:gd name="T3" fmla="*/ 0 h 202"/>
                <a:gd name="T4" fmla="*/ 0 w 204"/>
                <a:gd name="T5" fmla="*/ 202 h 202"/>
                <a:gd name="T6" fmla="*/ 204 w 204"/>
                <a:gd name="T7" fmla="*/ 202 h 202"/>
                <a:gd name="T8" fmla="*/ 204 w 204"/>
                <a:gd name="T9" fmla="*/ 0 h 202"/>
                <a:gd name="T10" fmla="*/ 150 w 204"/>
                <a:gd name="T11" fmla="*/ 128 h 202"/>
                <a:gd name="T12" fmla="*/ 150 w 204"/>
                <a:gd name="T13" fmla="*/ 128 h 202"/>
                <a:gd name="T14" fmla="*/ 150 w 204"/>
                <a:gd name="T15" fmla="*/ 149 h 202"/>
                <a:gd name="T16" fmla="*/ 129 w 204"/>
                <a:gd name="T17" fmla="*/ 149 h 202"/>
                <a:gd name="T18" fmla="*/ 150 w 204"/>
                <a:gd name="T19" fmla="*/ 12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202">
                  <a:moveTo>
                    <a:pt x="204" y="0"/>
                  </a:moveTo>
                  <a:lnTo>
                    <a:pt x="204" y="0"/>
                  </a:lnTo>
                  <a:lnTo>
                    <a:pt x="0" y="202"/>
                  </a:lnTo>
                  <a:lnTo>
                    <a:pt x="204" y="202"/>
                  </a:lnTo>
                  <a:lnTo>
                    <a:pt x="204" y="0"/>
                  </a:lnTo>
                  <a:close/>
                  <a:moveTo>
                    <a:pt x="150" y="128"/>
                  </a:moveTo>
                  <a:lnTo>
                    <a:pt x="150" y="128"/>
                  </a:lnTo>
                  <a:lnTo>
                    <a:pt x="150" y="149"/>
                  </a:lnTo>
                  <a:lnTo>
                    <a:pt x="129" y="149"/>
                  </a:lnTo>
                  <a:lnTo>
                    <a:pt x="150" y="128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412" y="755"/>
              <a:ext cx="91" cy="24"/>
            </a:xfrm>
            <a:custGeom>
              <a:avLst/>
              <a:gdLst>
                <a:gd name="T0" fmla="*/ 221 w 221"/>
                <a:gd name="T1" fmla="*/ 57 h 57"/>
                <a:gd name="T2" fmla="*/ 221 w 221"/>
                <a:gd name="T3" fmla="*/ 57 h 57"/>
                <a:gd name="T4" fmla="*/ 0 w 221"/>
                <a:gd name="T5" fmla="*/ 57 h 57"/>
                <a:gd name="T6" fmla="*/ 0 w 221"/>
                <a:gd name="T7" fmla="*/ 0 h 57"/>
                <a:gd name="T8" fmla="*/ 221 w 221"/>
                <a:gd name="T9" fmla="*/ 0 h 57"/>
                <a:gd name="T10" fmla="*/ 221 w 221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" h="57">
                  <a:moveTo>
                    <a:pt x="221" y="57"/>
                  </a:moveTo>
                  <a:lnTo>
                    <a:pt x="221" y="57"/>
                  </a:lnTo>
                  <a:lnTo>
                    <a:pt x="0" y="57"/>
                  </a:lnTo>
                  <a:lnTo>
                    <a:pt x="0" y="0"/>
                  </a:lnTo>
                  <a:lnTo>
                    <a:pt x="221" y="0"/>
                  </a:lnTo>
                  <a:lnTo>
                    <a:pt x="221" y="5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438" y="803"/>
              <a:ext cx="104" cy="23"/>
            </a:xfrm>
            <a:custGeom>
              <a:avLst/>
              <a:gdLst>
                <a:gd name="T0" fmla="*/ 252 w 252"/>
                <a:gd name="T1" fmla="*/ 57 h 57"/>
                <a:gd name="T2" fmla="*/ 252 w 252"/>
                <a:gd name="T3" fmla="*/ 57 h 57"/>
                <a:gd name="T4" fmla="*/ 0 w 252"/>
                <a:gd name="T5" fmla="*/ 57 h 57"/>
                <a:gd name="T6" fmla="*/ 0 w 252"/>
                <a:gd name="T7" fmla="*/ 0 h 57"/>
                <a:gd name="T8" fmla="*/ 252 w 252"/>
                <a:gd name="T9" fmla="*/ 0 h 57"/>
                <a:gd name="T10" fmla="*/ 252 w 25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2" h="57">
                  <a:moveTo>
                    <a:pt x="252" y="57"/>
                  </a:moveTo>
                  <a:lnTo>
                    <a:pt x="252" y="57"/>
                  </a:lnTo>
                  <a:lnTo>
                    <a:pt x="0" y="57"/>
                  </a:lnTo>
                  <a:lnTo>
                    <a:pt x="0" y="0"/>
                  </a:lnTo>
                  <a:lnTo>
                    <a:pt x="252" y="0"/>
                  </a:lnTo>
                  <a:lnTo>
                    <a:pt x="252" y="5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463" y="846"/>
              <a:ext cx="124" cy="23"/>
            </a:xfrm>
            <a:custGeom>
              <a:avLst/>
              <a:gdLst>
                <a:gd name="T0" fmla="*/ 300 w 300"/>
                <a:gd name="T1" fmla="*/ 57 h 57"/>
                <a:gd name="T2" fmla="*/ 300 w 300"/>
                <a:gd name="T3" fmla="*/ 57 h 57"/>
                <a:gd name="T4" fmla="*/ 0 w 300"/>
                <a:gd name="T5" fmla="*/ 57 h 57"/>
                <a:gd name="T6" fmla="*/ 0 w 300"/>
                <a:gd name="T7" fmla="*/ 0 h 57"/>
                <a:gd name="T8" fmla="*/ 300 w 300"/>
                <a:gd name="T9" fmla="*/ 0 h 57"/>
                <a:gd name="T10" fmla="*/ 300 w 300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0" h="57">
                  <a:moveTo>
                    <a:pt x="300" y="57"/>
                  </a:moveTo>
                  <a:lnTo>
                    <a:pt x="300" y="57"/>
                  </a:lnTo>
                  <a:lnTo>
                    <a:pt x="0" y="57"/>
                  </a:lnTo>
                  <a:lnTo>
                    <a:pt x="0" y="0"/>
                  </a:lnTo>
                  <a:lnTo>
                    <a:pt x="300" y="0"/>
                  </a:lnTo>
                  <a:lnTo>
                    <a:pt x="300" y="5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2492" y="893"/>
              <a:ext cx="155" cy="23"/>
            </a:xfrm>
            <a:custGeom>
              <a:avLst/>
              <a:gdLst>
                <a:gd name="T0" fmla="*/ 376 w 376"/>
                <a:gd name="T1" fmla="*/ 57 h 57"/>
                <a:gd name="T2" fmla="*/ 376 w 376"/>
                <a:gd name="T3" fmla="*/ 57 h 57"/>
                <a:gd name="T4" fmla="*/ 0 w 376"/>
                <a:gd name="T5" fmla="*/ 57 h 57"/>
                <a:gd name="T6" fmla="*/ 0 w 376"/>
                <a:gd name="T7" fmla="*/ 0 h 57"/>
                <a:gd name="T8" fmla="*/ 376 w 376"/>
                <a:gd name="T9" fmla="*/ 0 h 57"/>
                <a:gd name="T10" fmla="*/ 376 w 376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6" h="57">
                  <a:moveTo>
                    <a:pt x="376" y="57"/>
                  </a:moveTo>
                  <a:lnTo>
                    <a:pt x="376" y="57"/>
                  </a:lnTo>
                  <a:lnTo>
                    <a:pt x="0" y="57"/>
                  </a:lnTo>
                  <a:lnTo>
                    <a:pt x="0" y="0"/>
                  </a:lnTo>
                  <a:lnTo>
                    <a:pt x="376" y="0"/>
                  </a:lnTo>
                  <a:lnTo>
                    <a:pt x="376" y="5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2603" y="929"/>
              <a:ext cx="94" cy="23"/>
            </a:xfrm>
            <a:custGeom>
              <a:avLst/>
              <a:gdLst>
                <a:gd name="T0" fmla="*/ 227 w 227"/>
                <a:gd name="T1" fmla="*/ 57 h 57"/>
                <a:gd name="T2" fmla="*/ 227 w 227"/>
                <a:gd name="T3" fmla="*/ 57 h 57"/>
                <a:gd name="T4" fmla="*/ 0 w 227"/>
                <a:gd name="T5" fmla="*/ 57 h 57"/>
                <a:gd name="T6" fmla="*/ 0 w 227"/>
                <a:gd name="T7" fmla="*/ 0 h 57"/>
                <a:gd name="T8" fmla="*/ 227 w 227"/>
                <a:gd name="T9" fmla="*/ 0 h 57"/>
                <a:gd name="T10" fmla="*/ 227 w 227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7" h="57">
                  <a:moveTo>
                    <a:pt x="227" y="57"/>
                  </a:moveTo>
                  <a:lnTo>
                    <a:pt x="227" y="57"/>
                  </a:lnTo>
                  <a:lnTo>
                    <a:pt x="0" y="57"/>
                  </a:lnTo>
                  <a:lnTo>
                    <a:pt x="0" y="0"/>
                  </a:lnTo>
                  <a:lnTo>
                    <a:pt x="227" y="0"/>
                  </a:lnTo>
                  <a:lnTo>
                    <a:pt x="227" y="5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2382" y="640"/>
              <a:ext cx="378" cy="337"/>
            </a:xfrm>
            <a:custGeom>
              <a:avLst/>
              <a:gdLst>
                <a:gd name="T0" fmla="*/ 917 w 917"/>
                <a:gd name="T1" fmla="*/ 807 h 807"/>
                <a:gd name="T2" fmla="*/ 917 w 917"/>
                <a:gd name="T3" fmla="*/ 807 h 807"/>
                <a:gd name="T4" fmla="*/ 0 w 917"/>
                <a:gd name="T5" fmla="*/ 807 h 807"/>
                <a:gd name="T6" fmla="*/ 0 w 917"/>
                <a:gd name="T7" fmla="*/ 175 h 807"/>
                <a:gd name="T8" fmla="*/ 104 w 917"/>
                <a:gd name="T9" fmla="*/ 81 h 807"/>
                <a:gd name="T10" fmla="*/ 185 w 917"/>
                <a:gd name="T11" fmla="*/ 0 h 807"/>
                <a:gd name="T12" fmla="*/ 917 w 917"/>
                <a:gd name="T13" fmla="*/ 0 h 807"/>
                <a:gd name="T14" fmla="*/ 917 w 917"/>
                <a:gd name="T15" fmla="*/ 807 h 807"/>
                <a:gd name="T16" fmla="*/ 917 w 917"/>
                <a:gd name="T1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7" h="807">
                  <a:moveTo>
                    <a:pt x="917" y="807"/>
                  </a:moveTo>
                  <a:lnTo>
                    <a:pt x="917" y="807"/>
                  </a:lnTo>
                  <a:lnTo>
                    <a:pt x="0" y="807"/>
                  </a:lnTo>
                  <a:lnTo>
                    <a:pt x="0" y="175"/>
                  </a:lnTo>
                  <a:lnTo>
                    <a:pt x="104" y="81"/>
                  </a:lnTo>
                  <a:lnTo>
                    <a:pt x="185" y="0"/>
                  </a:lnTo>
                  <a:lnTo>
                    <a:pt x="917" y="0"/>
                  </a:lnTo>
                  <a:lnTo>
                    <a:pt x="917" y="807"/>
                  </a:lnTo>
                  <a:lnTo>
                    <a:pt x="917" y="807"/>
                  </a:lnTo>
                  <a:close/>
                </a:path>
              </a:pathLst>
            </a:custGeom>
            <a:noFill/>
            <a:ln w="26988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2646" y="739"/>
              <a:ext cx="96" cy="185"/>
            </a:xfrm>
            <a:custGeom>
              <a:avLst/>
              <a:gdLst>
                <a:gd name="T0" fmla="*/ 115 w 231"/>
                <a:gd name="T1" fmla="*/ 204 h 443"/>
                <a:gd name="T2" fmla="*/ 115 w 231"/>
                <a:gd name="T3" fmla="*/ 204 h 443"/>
                <a:gd name="T4" fmla="*/ 33 w 231"/>
                <a:gd name="T5" fmla="*/ 121 h 443"/>
                <a:gd name="T6" fmla="*/ 115 w 231"/>
                <a:gd name="T7" fmla="*/ 38 h 443"/>
                <a:gd name="T8" fmla="*/ 198 w 231"/>
                <a:gd name="T9" fmla="*/ 121 h 443"/>
                <a:gd name="T10" fmla="*/ 115 w 231"/>
                <a:gd name="T11" fmla="*/ 204 h 443"/>
                <a:gd name="T12" fmla="*/ 115 w 231"/>
                <a:gd name="T13" fmla="*/ 0 h 443"/>
                <a:gd name="T14" fmla="*/ 115 w 231"/>
                <a:gd name="T15" fmla="*/ 0 h 443"/>
                <a:gd name="T16" fmla="*/ 0 w 231"/>
                <a:gd name="T17" fmla="*/ 116 h 443"/>
                <a:gd name="T18" fmla="*/ 26 w 231"/>
                <a:gd name="T19" fmla="*/ 200 h 443"/>
                <a:gd name="T20" fmla="*/ 108 w 231"/>
                <a:gd name="T21" fmla="*/ 432 h 443"/>
                <a:gd name="T22" fmla="*/ 123 w 231"/>
                <a:gd name="T23" fmla="*/ 432 h 443"/>
                <a:gd name="T24" fmla="*/ 204 w 231"/>
                <a:gd name="T25" fmla="*/ 200 h 443"/>
                <a:gd name="T26" fmla="*/ 231 w 231"/>
                <a:gd name="T27" fmla="*/ 116 h 443"/>
                <a:gd name="T28" fmla="*/ 115 w 231"/>
                <a:gd name="T29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1" h="443">
                  <a:moveTo>
                    <a:pt x="115" y="204"/>
                  </a:moveTo>
                  <a:lnTo>
                    <a:pt x="115" y="204"/>
                  </a:lnTo>
                  <a:cubicBezTo>
                    <a:pt x="70" y="204"/>
                    <a:pt x="33" y="167"/>
                    <a:pt x="33" y="121"/>
                  </a:cubicBezTo>
                  <a:cubicBezTo>
                    <a:pt x="33" y="75"/>
                    <a:pt x="70" y="38"/>
                    <a:pt x="115" y="38"/>
                  </a:cubicBezTo>
                  <a:cubicBezTo>
                    <a:pt x="161" y="38"/>
                    <a:pt x="198" y="75"/>
                    <a:pt x="198" y="121"/>
                  </a:cubicBezTo>
                  <a:cubicBezTo>
                    <a:pt x="198" y="167"/>
                    <a:pt x="161" y="204"/>
                    <a:pt x="115" y="204"/>
                  </a:cubicBezTo>
                  <a:close/>
                  <a:moveTo>
                    <a:pt x="115" y="0"/>
                  </a:moveTo>
                  <a:lnTo>
                    <a:pt x="115" y="0"/>
                  </a:lnTo>
                  <a:cubicBezTo>
                    <a:pt x="51" y="0"/>
                    <a:pt x="0" y="52"/>
                    <a:pt x="0" y="116"/>
                  </a:cubicBezTo>
                  <a:cubicBezTo>
                    <a:pt x="0" y="139"/>
                    <a:pt x="22" y="189"/>
                    <a:pt x="26" y="200"/>
                  </a:cubicBezTo>
                  <a:lnTo>
                    <a:pt x="108" y="432"/>
                  </a:lnTo>
                  <a:cubicBezTo>
                    <a:pt x="112" y="443"/>
                    <a:pt x="119" y="443"/>
                    <a:pt x="123" y="432"/>
                  </a:cubicBezTo>
                  <a:lnTo>
                    <a:pt x="204" y="200"/>
                  </a:lnTo>
                  <a:cubicBezTo>
                    <a:pt x="208" y="189"/>
                    <a:pt x="231" y="139"/>
                    <a:pt x="231" y="116"/>
                  </a:cubicBezTo>
                  <a:cubicBezTo>
                    <a:pt x="231" y="52"/>
                    <a:pt x="179" y="0"/>
                    <a:pt x="115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5" name="Picture 18"/>
          <p:cNvPicPr>
            <a:picLocks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5171" y="4684208"/>
            <a:ext cx="97352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4361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Arial Narrow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Narrow" pitchFamily="34" charset="0"/>
        </a:defRPr>
      </a:lvl6pPr>
      <a:lvl7pPr marL="914378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Narrow" pitchFamily="34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Narrow" pitchFamily="34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Narrow" pitchFamily="34" charset="0"/>
        </a:defRPr>
      </a:lvl9pPr>
    </p:titleStyle>
    <p:bodyStyle>
      <a:lvl1pPr algn="l" rtl="0" eaLnBrk="1" fontAlgn="base" hangingPunct="1">
        <a:spcBef>
          <a:spcPts val="600"/>
        </a:spcBef>
        <a:spcAft>
          <a:spcPct val="0"/>
        </a:spcAft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347654" indent="-347654" algn="l" rtl="0" eaLnBrk="1" fontAlgn="base" hangingPunct="1">
        <a:spcBef>
          <a:spcPts val="1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"/>
        <a:defRPr lang="en-US" sz="2000" kern="1200" dirty="0" smtClean="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685783" indent="-338129" algn="l" rtl="0" eaLnBrk="1" fontAlgn="base" hangingPunct="1">
        <a:spcBef>
          <a:spcPts val="500"/>
        </a:spcBef>
        <a:spcAft>
          <a:spcPct val="0"/>
        </a:spcAft>
        <a:buClr>
          <a:schemeClr val="tx1"/>
        </a:buClr>
        <a:buFont typeface="Arial Narrow" pitchFamily="34" charset="0"/>
        <a:buChar char="–"/>
        <a:defRPr lang="en-US" sz="2000" kern="1200" dirty="0" smtClean="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033437" indent="-347654" algn="l" rtl="0" eaLnBrk="1" fontAlgn="base" hangingPunct="1">
        <a:spcBef>
          <a:spcPts val="250"/>
        </a:spcBef>
        <a:spcAft>
          <a:spcPct val="0"/>
        </a:spcAft>
        <a:buClr>
          <a:schemeClr val="tx1"/>
        </a:buClr>
        <a:buFont typeface="Arial" charset="0"/>
        <a:buChar char="•"/>
        <a:defRPr lang="en-US" sz="1800" kern="1200" dirty="0" smtClean="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1371566" indent="-338129" algn="l" rtl="0" eaLnBrk="1" fontAlgn="base" hangingPunct="1">
        <a:spcBef>
          <a:spcPts val="125"/>
        </a:spcBef>
        <a:spcAft>
          <a:spcPct val="0"/>
        </a:spcAft>
        <a:buClr>
          <a:schemeClr val="tx1"/>
        </a:buClr>
        <a:buFont typeface="Arial Narrow" pitchFamily="34" charset="0"/>
        <a:buChar char="–"/>
        <a:defRPr lang="en-US" sz="1600" kern="1200" dirty="0" smtClean="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7154421" y="1349483"/>
            <a:ext cx="1107510" cy="1435046"/>
            <a:chOff x="1703" y="518"/>
            <a:chExt cx="399" cy="517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1703" y="518"/>
              <a:ext cx="399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1871" y="651"/>
              <a:ext cx="102" cy="102"/>
            </a:xfrm>
            <a:custGeom>
              <a:avLst/>
              <a:gdLst>
                <a:gd name="T0" fmla="*/ 113 w 226"/>
                <a:gd name="T1" fmla="*/ 0 h 226"/>
                <a:gd name="T2" fmla="*/ 20 w 226"/>
                <a:gd name="T3" fmla="*/ 93 h 226"/>
                <a:gd name="T4" fmla="*/ 34 w 226"/>
                <a:gd name="T5" fmla="*/ 142 h 226"/>
                <a:gd name="T6" fmla="*/ 25 w 226"/>
                <a:gd name="T7" fmla="*/ 158 h 226"/>
                <a:gd name="T8" fmla="*/ 25 w 226"/>
                <a:gd name="T9" fmla="*/ 174 h 226"/>
                <a:gd name="T10" fmla="*/ 0 w 226"/>
                <a:gd name="T11" fmla="*/ 200 h 226"/>
                <a:gd name="T12" fmla="*/ 25 w 226"/>
                <a:gd name="T13" fmla="*/ 226 h 226"/>
                <a:gd name="T14" fmla="*/ 201 w 226"/>
                <a:gd name="T15" fmla="*/ 226 h 226"/>
                <a:gd name="T16" fmla="*/ 226 w 226"/>
                <a:gd name="T17" fmla="*/ 200 h 226"/>
                <a:gd name="T18" fmla="*/ 201 w 226"/>
                <a:gd name="T19" fmla="*/ 174 h 226"/>
                <a:gd name="T20" fmla="*/ 201 w 226"/>
                <a:gd name="T21" fmla="*/ 158 h 226"/>
                <a:gd name="T22" fmla="*/ 193 w 226"/>
                <a:gd name="T23" fmla="*/ 142 h 226"/>
                <a:gd name="T24" fmla="*/ 207 w 226"/>
                <a:gd name="T25" fmla="*/ 93 h 226"/>
                <a:gd name="T26" fmla="*/ 113 w 226"/>
                <a:gd name="T27" fmla="*/ 0 h 226"/>
                <a:gd name="T28" fmla="*/ 113 w 226"/>
                <a:gd name="T29" fmla="*/ 128 h 226"/>
                <a:gd name="T30" fmla="*/ 75 w 226"/>
                <a:gd name="T31" fmla="*/ 91 h 226"/>
                <a:gd name="T32" fmla="*/ 113 w 226"/>
                <a:gd name="T33" fmla="*/ 53 h 226"/>
                <a:gd name="T34" fmla="*/ 151 w 226"/>
                <a:gd name="T35" fmla="*/ 91 h 226"/>
                <a:gd name="T36" fmla="*/ 113 w 226"/>
                <a:gd name="T37" fmla="*/ 12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6" h="226">
                  <a:moveTo>
                    <a:pt x="113" y="0"/>
                  </a:moveTo>
                  <a:cubicBezTo>
                    <a:pt x="62" y="0"/>
                    <a:pt x="20" y="42"/>
                    <a:pt x="20" y="93"/>
                  </a:cubicBezTo>
                  <a:cubicBezTo>
                    <a:pt x="20" y="111"/>
                    <a:pt x="25" y="128"/>
                    <a:pt x="34" y="142"/>
                  </a:cubicBezTo>
                  <a:cubicBezTo>
                    <a:pt x="29" y="146"/>
                    <a:pt x="25" y="151"/>
                    <a:pt x="25" y="158"/>
                  </a:cubicBezTo>
                  <a:cubicBezTo>
                    <a:pt x="25" y="165"/>
                    <a:pt x="25" y="174"/>
                    <a:pt x="25" y="174"/>
                  </a:cubicBezTo>
                  <a:cubicBezTo>
                    <a:pt x="13" y="174"/>
                    <a:pt x="0" y="186"/>
                    <a:pt x="0" y="200"/>
                  </a:cubicBezTo>
                  <a:cubicBezTo>
                    <a:pt x="0" y="214"/>
                    <a:pt x="12" y="226"/>
                    <a:pt x="25" y="226"/>
                  </a:cubicBezTo>
                  <a:cubicBezTo>
                    <a:pt x="201" y="226"/>
                    <a:pt x="201" y="226"/>
                    <a:pt x="201" y="226"/>
                  </a:cubicBezTo>
                  <a:cubicBezTo>
                    <a:pt x="215" y="226"/>
                    <a:pt x="226" y="214"/>
                    <a:pt x="226" y="200"/>
                  </a:cubicBezTo>
                  <a:cubicBezTo>
                    <a:pt x="226" y="186"/>
                    <a:pt x="213" y="174"/>
                    <a:pt x="201" y="174"/>
                  </a:cubicBezTo>
                  <a:cubicBezTo>
                    <a:pt x="201" y="174"/>
                    <a:pt x="201" y="165"/>
                    <a:pt x="201" y="158"/>
                  </a:cubicBezTo>
                  <a:cubicBezTo>
                    <a:pt x="201" y="151"/>
                    <a:pt x="198" y="146"/>
                    <a:pt x="193" y="142"/>
                  </a:cubicBezTo>
                  <a:cubicBezTo>
                    <a:pt x="202" y="128"/>
                    <a:pt x="207" y="111"/>
                    <a:pt x="207" y="93"/>
                  </a:cubicBezTo>
                  <a:cubicBezTo>
                    <a:pt x="207" y="42"/>
                    <a:pt x="165" y="0"/>
                    <a:pt x="113" y="0"/>
                  </a:cubicBezTo>
                  <a:close/>
                  <a:moveTo>
                    <a:pt x="113" y="128"/>
                  </a:moveTo>
                  <a:cubicBezTo>
                    <a:pt x="92" y="128"/>
                    <a:pt x="75" y="111"/>
                    <a:pt x="75" y="91"/>
                  </a:cubicBezTo>
                  <a:cubicBezTo>
                    <a:pt x="75" y="70"/>
                    <a:pt x="92" y="53"/>
                    <a:pt x="113" y="53"/>
                  </a:cubicBezTo>
                  <a:cubicBezTo>
                    <a:pt x="134" y="53"/>
                    <a:pt x="151" y="70"/>
                    <a:pt x="151" y="91"/>
                  </a:cubicBezTo>
                  <a:cubicBezTo>
                    <a:pt x="151" y="111"/>
                    <a:pt x="134" y="128"/>
                    <a:pt x="113" y="1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071" y="1006"/>
              <a:ext cx="0" cy="0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52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943" y="518"/>
              <a:ext cx="169" cy="468"/>
            </a:xfrm>
            <a:custGeom>
              <a:avLst/>
              <a:gdLst>
                <a:gd name="T0" fmla="*/ 144 w 376"/>
                <a:gd name="T1" fmla="*/ 0 h 1042"/>
                <a:gd name="T2" fmla="*/ 125 w 376"/>
                <a:gd name="T3" fmla="*/ 173 h 1042"/>
                <a:gd name="T4" fmla="*/ 128 w 376"/>
                <a:gd name="T5" fmla="*/ 181 h 1042"/>
                <a:gd name="T6" fmla="*/ 154 w 376"/>
                <a:gd name="T7" fmla="*/ 214 h 1042"/>
                <a:gd name="T8" fmla="*/ 0 w 376"/>
                <a:gd name="T9" fmla="*/ 290 h 1042"/>
                <a:gd name="T10" fmla="*/ 62 w 376"/>
                <a:gd name="T11" fmla="*/ 378 h 1042"/>
                <a:gd name="T12" fmla="*/ 194 w 376"/>
                <a:gd name="T13" fmla="*/ 313 h 1042"/>
                <a:gd name="T14" fmla="*/ 199 w 376"/>
                <a:gd name="T15" fmla="*/ 377 h 1042"/>
                <a:gd name="T16" fmla="*/ 320 w 376"/>
                <a:gd name="T17" fmla="*/ 483 h 1042"/>
                <a:gd name="T18" fmla="*/ 320 w 376"/>
                <a:gd name="T19" fmla="*/ 483 h 1042"/>
                <a:gd name="T20" fmla="*/ 320 w 376"/>
                <a:gd name="T21" fmla="*/ 481 h 1042"/>
                <a:gd name="T22" fmla="*/ 320 w 376"/>
                <a:gd name="T23" fmla="*/ 483 h 1042"/>
                <a:gd name="T24" fmla="*/ 320 w 376"/>
                <a:gd name="T25" fmla="*/ 1042 h 1042"/>
                <a:gd name="T26" fmla="*/ 348 w 376"/>
                <a:gd name="T27" fmla="*/ 1042 h 1042"/>
                <a:gd name="T28" fmla="*/ 348 w 376"/>
                <a:gd name="T29" fmla="*/ 387 h 1042"/>
                <a:gd name="T30" fmla="*/ 144 w 376"/>
                <a:gd name="T31" fmla="*/ 0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6" h="1042">
                  <a:moveTo>
                    <a:pt x="144" y="0"/>
                  </a:moveTo>
                  <a:cubicBezTo>
                    <a:pt x="138" y="57"/>
                    <a:pt x="125" y="173"/>
                    <a:pt x="125" y="173"/>
                  </a:cubicBezTo>
                  <a:cubicBezTo>
                    <a:pt x="128" y="181"/>
                    <a:pt x="128" y="181"/>
                    <a:pt x="128" y="181"/>
                  </a:cubicBezTo>
                  <a:cubicBezTo>
                    <a:pt x="137" y="191"/>
                    <a:pt x="146" y="202"/>
                    <a:pt x="154" y="214"/>
                  </a:cubicBezTo>
                  <a:cubicBezTo>
                    <a:pt x="106" y="237"/>
                    <a:pt x="27" y="277"/>
                    <a:pt x="0" y="290"/>
                  </a:cubicBezTo>
                  <a:cubicBezTo>
                    <a:pt x="33" y="306"/>
                    <a:pt x="58" y="339"/>
                    <a:pt x="62" y="378"/>
                  </a:cubicBezTo>
                  <a:cubicBezTo>
                    <a:pt x="83" y="368"/>
                    <a:pt x="150" y="334"/>
                    <a:pt x="194" y="313"/>
                  </a:cubicBezTo>
                  <a:cubicBezTo>
                    <a:pt x="198" y="333"/>
                    <a:pt x="199" y="355"/>
                    <a:pt x="199" y="377"/>
                  </a:cubicBezTo>
                  <a:cubicBezTo>
                    <a:pt x="199" y="377"/>
                    <a:pt x="280" y="451"/>
                    <a:pt x="320" y="483"/>
                  </a:cubicBezTo>
                  <a:cubicBezTo>
                    <a:pt x="320" y="483"/>
                    <a:pt x="320" y="483"/>
                    <a:pt x="320" y="483"/>
                  </a:cubicBezTo>
                  <a:cubicBezTo>
                    <a:pt x="320" y="481"/>
                    <a:pt x="320" y="481"/>
                    <a:pt x="320" y="481"/>
                  </a:cubicBezTo>
                  <a:cubicBezTo>
                    <a:pt x="320" y="482"/>
                    <a:pt x="320" y="482"/>
                    <a:pt x="320" y="483"/>
                  </a:cubicBezTo>
                  <a:cubicBezTo>
                    <a:pt x="320" y="1042"/>
                    <a:pt x="320" y="1042"/>
                    <a:pt x="320" y="1042"/>
                  </a:cubicBezTo>
                  <a:cubicBezTo>
                    <a:pt x="348" y="1042"/>
                    <a:pt x="348" y="1042"/>
                    <a:pt x="348" y="1042"/>
                  </a:cubicBezTo>
                  <a:cubicBezTo>
                    <a:pt x="348" y="387"/>
                    <a:pt x="348" y="387"/>
                    <a:pt x="348" y="387"/>
                  </a:cubicBezTo>
                  <a:cubicBezTo>
                    <a:pt x="376" y="210"/>
                    <a:pt x="288" y="36"/>
                    <a:pt x="14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087" y="734"/>
              <a:ext cx="0" cy="1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252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1773" y="997"/>
              <a:ext cx="298" cy="38"/>
            </a:xfrm>
            <a:custGeom>
              <a:avLst/>
              <a:gdLst>
                <a:gd name="T0" fmla="*/ 645 w 666"/>
                <a:gd name="T1" fmla="*/ 0 h 84"/>
                <a:gd name="T2" fmla="*/ 22 w 666"/>
                <a:gd name="T3" fmla="*/ 0 h 84"/>
                <a:gd name="T4" fmla="*/ 0 w 666"/>
                <a:gd name="T5" fmla="*/ 23 h 84"/>
                <a:gd name="T6" fmla="*/ 22 w 666"/>
                <a:gd name="T7" fmla="*/ 44 h 84"/>
                <a:gd name="T8" fmla="*/ 33 w 666"/>
                <a:gd name="T9" fmla="*/ 44 h 84"/>
                <a:gd name="T10" fmla="*/ 32 w 666"/>
                <a:gd name="T11" fmla="*/ 54 h 84"/>
                <a:gd name="T12" fmla="*/ 62 w 666"/>
                <a:gd name="T13" fmla="*/ 84 h 84"/>
                <a:gd name="T14" fmla="*/ 190 w 666"/>
                <a:gd name="T15" fmla="*/ 84 h 84"/>
                <a:gd name="T16" fmla="*/ 220 w 666"/>
                <a:gd name="T17" fmla="*/ 54 h 84"/>
                <a:gd name="T18" fmla="*/ 219 w 666"/>
                <a:gd name="T19" fmla="*/ 44 h 84"/>
                <a:gd name="T20" fmla="*/ 447 w 666"/>
                <a:gd name="T21" fmla="*/ 44 h 84"/>
                <a:gd name="T22" fmla="*/ 446 w 666"/>
                <a:gd name="T23" fmla="*/ 54 h 84"/>
                <a:gd name="T24" fmla="*/ 476 w 666"/>
                <a:gd name="T25" fmla="*/ 84 h 84"/>
                <a:gd name="T26" fmla="*/ 604 w 666"/>
                <a:gd name="T27" fmla="*/ 84 h 84"/>
                <a:gd name="T28" fmla="*/ 635 w 666"/>
                <a:gd name="T29" fmla="*/ 54 h 84"/>
                <a:gd name="T30" fmla="*/ 633 w 666"/>
                <a:gd name="T31" fmla="*/ 44 h 84"/>
                <a:gd name="T32" fmla="*/ 645 w 666"/>
                <a:gd name="T33" fmla="*/ 44 h 84"/>
                <a:gd name="T34" fmla="*/ 666 w 666"/>
                <a:gd name="T35" fmla="*/ 22 h 84"/>
                <a:gd name="T36" fmla="*/ 645 w 666"/>
                <a:gd name="T3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66" h="84">
                  <a:moveTo>
                    <a:pt x="645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1"/>
                    <a:pt x="0" y="23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2" y="48"/>
                    <a:pt x="32" y="51"/>
                    <a:pt x="32" y="54"/>
                  </a:cubicBezTo>
                  <a:cubicBezTo>
                    <a:pt x="32" y="70"/>
                    <a:pt x="45" y="84"/>
                    <a:pt x="62" y="84"/>
                  </a:cubicBezTo>
                  <a:cubicBezTo>
                    <a:pt x="190" y="84"/>
                    <a:pt x="190" y="84"/>
                    <a:pt x="190" y="84"/>
                  </a:cubicBezTo>
                  <a:cubicBezTo>
                    <a:pt x="207" y="84"/>
                    <a:pt x="220" y="70"/>
                    <a:pt x="220" y="54"/>
                  </a:cubicBezTo>
                  <a:cubicBezTo>
                    <a:pt x="220" y="51"/>
                    <a:pt x="220" y="48"/>
                    <a:pt x="219" y="44"/>
                  </a:cubicBezTo>
                  <a:cubicBezTo>
                    <a:pt x="447" y="44"/>
                    <a:pt x="447" y="44"/>
                    <a:pt x="447" y="44"/>
                  </a:cubicBezTo>
                  <a:cubicBezTo>
                    <a:pt x="446" y="48"/>
                    <a:pt x="446" y="51"/>
                    <a:pt x="446" y="54"/>
                  </a:cubicBezTo>
                  <a:cubicBezTo>
                    <a:pt x="446" y="70"/>
                    <a:pt x="460" y="84"/>
                    <a:pt x="476" y="84"/>
                  </a:cubicBezTo>
                  <a:cubicBezTo>
                    <a:pt x="604" y="84"/>
                    <a:pt x="604" y="84"/>
                    <a:pt x="604" y="84"/>
                  </a:cubicBezTo>
                  <a:cubicBezTo>
                    <a:pt x="621" y="84"/>
                    <a:pt x="635" y="70"/>
                    <a:pt x="635" y="54"/>
                  </a:cubicBezTo>
                  <a:cubicBezTo>
                    <a:pt x="635" y="51"/>
                    <a:pt x="634" y="48"/>
                    <a:pt x="633" y="44"/>
                  </a:cubicBezTo>
                  <a:cubicBezTo>
                    <a:pt x="645" y="44"/>
                    <a:pt x="645" y="44"/>
                    <a:pt x="645" y="44"/>
                  </a:cubicBezTo>
                  <a:cubicBezTo>
                    <a:pt x="657" y="44"/>
                    <a:pt x="665" y="34"/>
                    <a:pt x="666" y="22"/>
                  </a:cubicBezTo>
                  <a:cubicBezTo>
                    <a:pt x="665" y="11"/>
                    <a:pt x="657" y="0"/>
                    <a:pt x="64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1773" y="1006"/>
              <a:ext cx="0" cy="0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2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1720" y="681"/>
              <a:ext cx="158" cy="112"/>
            </a:xfrm>
            <a:custGeom>
              <a:avLst/>
              <a:gdLst>
                <a:gd name="T0" fmla="*/ 23 w 352"/>
                <a:gd name="T1" fmla="*/ 235 h 249"/>
                <a:gd name="T2" fmla="*/ 81 w 352"/>
                <a:gd name="T3" fmla="*/ 240 h 249"/>
                <a:gd name="T4" fmla="*/ 314 w 352"/>
                <a:gd name="T5" fmla="*/ 132 h 249"/>
                <a:gd name="T6" fmla="*/ 322 w 352"/>
                <a:gd name="T7" fmla="*/ 129 h 249"/>
                <a:gd name="T8" fmla="*/ 347 w 352"/>
                <a:gd name="T9" fmla="*/ 95 h 249"/>
                <a:gd name="T10" fmla="*/ 347 w 352"/>
                <a:gd name="T11" fmla="*/ 92 h 249"/>
                <a:gd name="T12" fmla="*/ 352 w 352"/>
                <a:gd name="T13" fmla="*/ 74 h 249"/>
                <a:gd name="T14" fmla="*/ 342 w 352"/>
                <a:gd name="T15" fmla="*/ 27 h 249"/>
                <a:gd name="T16" fmla="*/ 345 w 352"/>
                <a:gd name="T17" fmla="*/ 0 h 249"/>
                <a:gd name="T18" fmla="*/ 320 w 352"/>
                <a:gd name="T19" fmla="*/ 11 h 249"/>
                <a:gd name="T20" fmla="*/ 40 w 352"/>
                <a:gd name="T21" fmla="*/ 141 h 249"/>
                <a:gd name="T22" fmla="*/ 4 w 352"/>
                <a:gd name="T23" fmla="*/ 182 h 249"/>
                <a:gd name="T24" fmla="*/ 23 w 352"/>
                <a:gd name="T25" fmla="*/ 235 h 249"/>
                <a:gd name="T26" fmla="*/ 62 w 352"/>
                <a:gd name="T27" fmla="*/ 166 h 249"/>
                <a:gd name="T28" fmla="*/ 85 w 352"/>
                <a:gd name="T29" fmla="*/ 191 h 249"/>
                <a:gd name="T30" fmla="*/ 60 w 352"/>
                <a:gd name="T31" fmla="*/ 215 h 249"/>
                <a:gd name="T32" fmla="*/ 36 w 352"/>
                <a:gd name="T33" fmla="*/ 191 h 249"/>
                <a:gd name="T34" fmla="*/ 62 w 352"/>
                <a:gd name="T35" fmla="*/ 16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2" h="249">
                  <a:moveTo>
                    <a:pt x="23" y="235"/>
                  </a:moveTo>
                  <a:cubicBezTo>
                    <a:pt x="41" y="249"/>
                    <a:pt x="60" y="249"/>
                    <a:pt x="81" y="240"/>
                  </a:cubicBezTo>
                  <a:cubicBezTo>
                    <a:pt x="158" y="203"/>
                    <a:pt x="235" y="165"/>
                    <a:pt x="314" y="132"/>
                  </a:cubicBezTo>
                  <a:cubicBezTo>
                    <a:pt x="317" y="131"/>
                    <a:pt x="320" y="130"/>
                    <a:pt x="322" y="129"/>
                  </a:cubicBezTo>
                  <a:cubicBezTo>
                    <a:pt x="324" y="114"/>
                    <a:pt x="331" y="101"/>
                    <a:pt x="347" y="95"/>
                  </a:cubicBezTo>
                  <a:cubicBezTo>
                    <a:pt x="347" y="92"/>
                    <a:pt x="347" y="92"/>
                    <a:pt x="347" y="92"/>
                  </a:cubicBezTo>
                  <a:cubicBezTo>
                    <a:pt x="347" y="85"/>
                    <a:pt x="349" y="79"/>
                    <a:pt x="352" y="74"/>
                  </a:cubicBezTo>
                  <a:cubicBezTo>
                    <a:pt x="345" y="59"/>
                    <a:pt x="342" y="44"/>
                    <a:pt x="342" y="27"/>
                  </a:cubicBezTo>
                  <a:cubicBezTo>
                    <a:pt x="342" y="18"/>
                    <a:pt x="343" y="8"/>
                    <a:pt x="345" y="0"/>
                  </a:cubicBezTo>
                  <a:cubicBezTo>
                    <a:pt x="337" y="3"/>
                    <a:pt x="328" y="7"/>
                    <a:pt x="320" y="11"/>
                  </a:cubicBezTo>
                  <a:cubicBezTo>
                    <a:pt x="227" y="55"/>
                    <a:pt x="133" y="98"/>
                    <a:pt x="40" y="141"/>
                  </a:cubicBezTo>
                  <a:cubicBezTo>
                    <a:pt x="22" y="150"/>
                    <a:pt x="8" y="161"/>
                    <a:pt x="4" y="182"/>
                  </a:cubicBezTo>
                  <a:cubicBezTo>
                    <a:pt x="0" y="203"/>
                    <a:pt x="5" y="222"/>
                    <a:pt x="23" y="235"/>
                  </a:cubicBezTo>
                  <a:close/>
                  <a:moveTo>
                    <a:pt x="62" y="166"/>
                  </a:moveTo>
                  <a:cubicBezTo>
                    <a:pt x="75" y="167"/>
                    <a:pt x="85" y="178"/>
                    <a:pt x="85" y="191"/>
                  </a:cubicBezTo>
                  <a:cubicBezTo>
                    <a:pt x="85" y="205"/>
                    <a:pt x="74" y="215"/>
                    <a:pt x="60" y="215"/>
                  </a:cubicBezTo>
                  <a:cubicBezTo>
                    <a:pt x="46" y="215"/>
                    <a:pt x="36" y="204"/>
                    <a:pt x="36" y="191"/>
                  </a:cubicBezTo>
                  <a:cubicBezTo>
                    <a:pt x="36" y="177"/>
                    <a:pt x="47" y="166"/>
                    <a:pt x="62" y="16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1818" y="759"/>
              <a:ext cx="207" cy="232"/>
            </a:xfrm>
            <a:custGeom>
              <a:avLst/>
              <a:gdLst>
                <a:gd name="T0" fmla="*/ 114 w 461"/>
                <a:gd name="T1" fmla="*/ 1 h 518"/>
                <a:gd name="T2" fmla="*/ 0 w 461"/>
                <a:gd name="T3" fmla="*/ 515 h 518"/>
                <a:gd name="T4" fmla="*/ 101 w 461"/>
                <a:gd name="T5" fmla="*/ 495 h 518"/>
                <a:gd name="T6" fmla="*/ 230 w 461"/>
                <a:gd name="T7" fmla="*/ 421 h 518"/>
                <a:gd name="T8" fmla="*/ 360 w 461"/>
                <a:gd name="T9" fmla="*/ 495 h 518"/>
                <a:gd name="T10" fmla="*/ 461 w 461"/>
                <a:gd name="T11" fmla="*/ 515 h 518"/>
                <a:gd name="T12" fmla="*/ 347 w 461"/>
                <a:gd name="T13" fmla="*/ 1 h 518"/>
                <a:gd name="T14" fmla="*/ 230 w 461"/>
                <a:gd name="T15" fmla="*/ 0 h 518"/>
                <a:gd name="T16" fmla="*/ 114 w 461"/>
                <a:gd name="T17" fmla="*/ 1 h 518"/>
                <a:gd name="T18" fmla="*/ 147 w 461"/>
                <a:gd name="T19" fmla="*/ 50 h 518"/>
                <a:gd name="T20" fmla="*/ 193 w 461"/>
                <a:gd name="T21" fmla="*/ 83 h 518"/>
                <a:gd name="T22" fmla="*/ 131 w 461"/>
                <a:gd name="T23" fmla="*/ 122 h 518"/>
                <a:gd name="T24" fmla="*/ 147 w 461"/>
                <a:gd name="T25" fmla="*/ 50 h 518"/>
                <a:gd name="T26" fmla="*/ 230 w 461"/>
                <a:gd name="T27" fmla="*/ 114 h 518"/>
                <a:gd name="T28" fmla="*/ 311 w 461"/>
                <a:gd name="T29" fmla="*/ 170 h 518"/>
                <a:gd name="T30" fmla="*/ 230 w 461"/>
                <a:gd name="T31" fmla="*/ 201 h 518"/>
                <a:gd name="T32" fmla="*/ 149 w 461"/>
                <a:gd name="T33" fmla="*/ 170 h 518"/>
                <a:gd name="T34" fmla="*/ 230 w 461"/>
                <a:gd name="T35" fmla="*/ 114 h 518"/>
                <a:gd name="T36" fmla="*/ 113 w 461"/>
                <a:gd name="T37" fmla="*/ 203 h 518"/>
                <a:gd name="T38" fmla="*/ 170 w 461"/>
                <a:gd name="T39" fmla="*/ 227 h 518"/>
                <a:gd name="T40" fmla="*/ 100 w 461"/>
                <a:gd name="T41" fmla="*/ 260 h 518"/>
                <a:gd name="T42" fmla="*/ 113 w 461"/>
                <a:gd name="T43" fmla="*/ 203 h 518"/>
                <a:gd name="T44" fmla="*/ 54 w 461"/>
                <a:gd name="T45" fmla="*/ 467 h 518"/>
                <a:gd name="T46" fmla="*/ 85 w 461"/>
                <a:gd name="T47" fmla="*/ 328 h 518"/>
                <a:gd name="T48" fmla="*/ 188 w 461"/>
                <a:gd name="T49" fmla="*/ 391 h 518"/>
                <a:gd name="T50" fmla="*/ 54 w 461"/>
                <a:gd name="T51" fmla="*/ 467 h 518"/>
                <a:gd name="T52" fmla="*/ 122 w 461"/>
                <a:gd name="T53" fmla="*/ 299 h 518"/>
                <a:gd name="T54" fmla="*/ 230 w 461"/>
                <a:gd name="T55" fmla="*/ 256 h 518"/>
                <a:gd name="T56" fmla="*/ 338 w 461"/>
                <a:gd name="T57" fmla="*/ 299 h 518"/>
                <a:gd name="T58" fmla="*/ 230 w 461"/>
                <a:gd name="T59" fmla="*/ 362 h 518"/>
                <a:gd name="T60" fmla="*/ 122 w 461"/>
                <a:gd name="T61" fmla="*/ 299 h 518"/>
                <a:gd name="T62" fmla="*/ 408 w 461"/>
                <a:gd name="T63" fmla="*/ 467 h 518"/>
                <a:gd name="T64" fmla="*/ 274 w 461"/>
                <a:gd name="T65" fmla="*/ 391 h 518"/>
                <a:gd name="T66" fmla="*/ 377 w 461"/>
                <a:gd name="T67" fmla="*/ 328 h 518"/>
                <a:gd name="T68" fmla="*/ 408 w 461"/>
                <a:gd name="T69" fmla="*/ 467 h 518"/>
                <a:gd name="T70" fmla="*/ 349 w 461"/>
                <a:gd name="T71" fmla="*/ 203 h 518"/>
                <a:gd name="T72" fmla="*/ 362 w 461"/>
                <a:gd name="T73" fmla="*/ 260 h 518"/>
                <a:gd name="T74" fmla="*/ 292 w 461"/>
                <a:gd name="T75" fmla="*/ 227 h 518"/>
                <a:gd name="T76" fmla="*/ 349 w 461"/>
                <a:gd name="T77" fmla="*/ 203 h 518"/>
                <a:gd name="T78" fmla="*/ 315 w 461"/>
                <a:gd name="T79" fmla="*/ 50 h 518"/>
                <a:gd name="T80" fmla="*/ 331 w 461"/>
                <a:gd name="T81" fmla="*/ 122 h 518"/>
                <a:gd name="T82" fmla="*/ 269 w 461"/>
                <a:gd name="T83" fmla="*/ 83 h 518"/>
                <a:gd name="T84" fmla="*/ 315 w 461"/>
                <a:gd name="T85" fmla="*/ 50 h 518"/>
                <a:gd name="T86" fmla="*/ 230 w 461"/>
                <a:gd name="T87" fmla="*/ 58 h 518"/>
                <a:gd name="T88" fmla="*/ 210 w 461"/>
                <a:gd name="T89" fmla="*/ 38 h 518"/>
                <a:gd name="T90" fmla="*/ 252 w 461"/>
                <a:gd name="T91" fmla="*/ 38 h 518"/>
                <a:gd name="T92" fmla="*/ 230 w 461"/>
                <a:gd name="T93" fmla="*/ 58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1" h="518">
                  <a:moveTo>
                    <a:pt x="114" y="1"/>
                  </a:moveTo>
                  <a:cubicBezTo>
                    <a:pt x="0" y="515"/>
                    <a:pt x="0" y="515"/>
                    <a:pt x="0" y="515"/>
                  </a:cubicBezTo>
                  <a:cubicBezTo>
                    <a:pt x="0" y="515"/>
                    <a:pt x="70" y="518"/>
                    <a:pt x="101" y="495"/>
                  </a:cubicBezTo>
                  <a:cubicBezTo>
                    <a:pt x="139" y="469"/>
                    <a:pt x="227" y="421"/>
                    <a:pt x="230" y="421"/>
                  </a:cubicBezTo>
                  <a:cubicBezTo>
                    <a:pt x="233" y="421"/>
                    <a:pt x="322" y="469"/>
                    <a:pt x="360" y="495"/>
                  </a:cubicBezTo>
                  <a:cubicBezTo>
                    <a:pt x="391" y="518"/>
                    <a:pt x="461" y="515"/>
                    <a:pt x="461" y="515"/>
                  </a:cubicBezTo>
                  <a:cubicBezTo>
                    <a:pt x="347" y="1"/>
                    <a:pt x="347" y="1"/>
                    <a:pt x="347" y="1"/>
                  </a:cubicBezTo>
                  <a:cubicBezTo>
                    <a:pt x="230" y="0"/>
                    <a:pt x="230" y="0"/>
                    <a:pt x="230" y="0"/>
                  </a:cubicBezTo>
                  <a:lnTo>
                    <a:pt x="114" y="1"/>
                  </a:lnTo>
                  <a:close/>
                  <a:moveTo>
                    <a:pt x="147" y="50"/>
                  </a:moveTo>
                  <a:cubicBezTo>
                    <a:pt x="193" y="83"/>
                    <a:pt x="193" y="83"/>
                    <a:pt x="193" y="83"/>
                  </a:cubicBezTo>
                  <a:cubicBezTo>
                    <a:pt x="131" y="122"/>
                    <a:pt x="131" y="122"/>
                    <a:pt x="131" y="122"/>
                  </a:cubicBezTo>
                  <a:lnTo>
                    <a:pt x="147" y="50"/>
                  </a:lnTo>
                  <a:close/>
                  <a:moveTo>
                    <a:pt x="230" y="114"/>
                  </a:moveTo>
                  <a:cubicBezTo>
                    <a:pt x="236" y="114"/>
                    <a:pt x="310" y="167"/>
                    <a:pt x="311" y="170"/>
                  </a:cubicBezTo>
                  <a:cubicBezTo>
                    <a:pt x="288" y="180"/>
                    <a:pt x="236" y="201"/>
                    <a:pt x="230" y="201"/>
                  </a:cubicBezTo>
                  <a:cubicBezTo>
                    <a:pt x="224" y="201"/>
                    <a:pt x="172" y="180"/>
                    <a:pt x="149" y="170"/>
                  </a:cubicBezTo>
                  <a:cubicBezTo>
                    <a:pt x="150" y="167"/>
                    <a:pt x="224" y="114"/>
                    <a:pt x="230" y="114"/>
                  </a:cubicBezTo>
                  <a:close/>
                  <a:moveTo>
                    <a:pt x="113" y="203"/>
                  </a:moveTo>
                  <a:cubicBezTo>
                    <a:pt x="170" y="227"/>
                    <a:pt x="170" y="227"/>
                    <a:pt x="170" y="227"/>
                  </a:cubicBezTo>
                  <a:cubicBezTo>
                    <a:pt x="100" y="260"/>
                    <a:pt x="100" y="260"/>
                    <a:pt x="100" y="260"/>
                  </a:cubicBezTo>
                  <a:lnTo>
                    <a:pt x="113" y="203"/>
                  </a:lnTo>
                  <a:close/>
                  <a:moveTo>
                    <a:pt x="54" y="467"/>
                  </a:moveTo>
                  <a:cubicBezTo>
                    <a:pt x="85" y="328"/>
                    <a:pt x="85" y="328"/>
                    <a:pt x="85" y="328"/>
                  </a:cubicBezTo>
                  <a:cubicBezTo>
                    <a:pt x="188" y="391"/>
                    <a:pt x="188" y="391"/>
                    <a:pt x="188" y="391"/>
                  </a:cubicBezTo>
                  <a:lnTo>
                    <a:pt x="54" y="467"/>
                  </a:lnTo>
                  <a:close/>
                  <a:moveTo>
                    <a:pt x="122" y="299"/>
                  </a:moveTo>
                  <a:cubicBezTo>
                    <a:pt x="153" y="286"/>
                    <a:pt x="224" y="256"/>
                    <a:pt x="230" y="256"/>
                  </a:cubicBezTo>
                  <a:cubicBezTo>
                    <a:pt x="236" y="256"/>
                    <a:pt x="307" y="286"/>
                    <a:pt x="338" y="299"/>
                  </a:cubicBezTo>
                  <a:cubicBezTo>
                    <a:pt x="332" y="303"/>
                    <a:pt x="233" y="362"/>
                    <a:pt x="230" y="362"/>
                  </a:cubicBezTo>
                  <a:cubicBezTo>
                    <a:pt x="227" y="362"/>
                    <a:pt x="128" y="303"/>
                    <a:pt x="122" y="299"/>
                  </a:cubicBezTo>
                  <a:close/>
                  <a:moveTo>
                    <a:pt x="408" y="467"/>
                  </a:moveTo>
                  <a:cubicBezTo>
                    <a:pt x="274" y="391"/>
                    <a:pt x="274" y="391"/>
                    <a:pt x="274" y="391"/>
                  </a:cubicBezTo>
                  <a:cubicBezTo>
                    <a:pt x="377" y="328"/>
                    <a:pt x="377" y="328"/>
                    <a:pt x="377" y="328"/>
                  </a:cubicBezTo>
                  <a:lnTo>
                    <a:pt x="408" y="467"/>
                  </a:lnTo>
                  <a:close/>
                  <a:moveTo>
                    <a:pt x="349" y="203"/>
                  </a:moveTo>
                  <a:cubicBezTo>
                    <a:pt x="362" y="260"/>
                    <a:pt x="362" y="260"/>
                    <a:pt x="362" y="260"/>
                  </a:cubicBezTo>
                  <a:cubicBezTo>
                    <a:pt x="292" y="227"/>
                    <a:pt x="292" y="227"/>
                    <a:pt x="292" y="227"/>
                  </a:cubicBezTo>
                  <a:lnTo>
                    <a:pt x="349" y="203"/>
                  </a:lnTo>
                  <a:close/>
                  <a:moveTo>
                    <a:pt x="315" y="50"/>
                  </a:moveTo>
                  <a:cubicBezTo>
                    <a:pt x="331" y="122"/>
                    <a:pt x="331" y="122"/>
                    <a:pt x="331" y="122"/>
                  </a:cubicBezTo>
                  <a:cubicBezTo>
                    <a:pt x="269" y="83"/>
                    <a:pt x="269" y="83"/>
                    <a:pt x="269" y="83"/>
                  </a:cubicBezTo>
                  <a:lnTo>
                    <a:pt x="315" y="50"/>
                  </a:lnTo>
                  <a:close/>
                  <a:moveTo>
                    <a:pt x="230" y="58"/>
                  </a:moveTo>
                  <a:cubicBezTo>
                    <a:pt x="222" y="52"/>
                    <a:pt x="210" y="42"/>
                    <a:pt x="210" y="38"/>
                  </a:cubicBezTo>
                  <a:cubicBezTo>
                    <a:pt x="252" y="38"/>
                    <a:pt x="252" y="38"/>
                    <a:pt x="252" y="38"/>
                  </a:cubicBezTo>
                  <a:cubicBezTo>
                    <a:pt x="252" y="42"/>
                    <a:pt x="239" y="52"/>
                    <a:pt x="230" y="5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1703" y="805"/>
              <a:ext cx="86" cy="151"/>
            </a:xfrm>
            <a:custGeom>
              <a:avLst/>
              <a:gdLst>
                <a:gd name="T0" fmla="*/ 0 w 192"/>
                <a:gd name="T1" fmla="*/ 336 h 336"/>
                <a:gd name="T2" fmla="*/ 192 w 192"/>
                <a:gd name="T3" fmla="*/ 336 h 336"/>
                <a:gd name="T4" fmla="*/ 192 w 192"/>
                <a:gd name="T5" fmla="*/ 240 h 336"/>
                <a:gd name="T6" fmla="*/ 112 w 192"/>
                <a:gd name="T7" fmla="*/ 240 h 336"/>
                <a:gd name="T8" fmla="*/ 112 w 192"/>
                <a:gd name="T9" fmla="*/ 0 h 336"/>
                <a:gd name="T10" fmla="*/ 84 w 192"/>
                <a:gd name="T11" fmla="*/ 2 h 336"/>
                <a:gd name="T12" fmla="*/ 84 w 192"/>
                <a:gd name="T13" fmla="*/ 240 h 336"/>
                <a:gd name="T14" fmla="*/ 0 w 192"/>
                <a:gd name="T15" fmla="*/ 240 h 336"/>
                <a:gd name="T16" fmla="*/ 0 w 192"/>
                <a:gd name="T1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336">
                  <a:moveTo>
                    <a:pt x="0" y="336"/>
                  </a:moveTo>
                  <a:cubicBezTo>
                    <a:pt x="192" y="336"/>
                    <a:pt x="192" y="336"/>
                    <a:pt x="192" y="336"/>
                  </a:cubicBezTo>
                  <a:cubicBezTo>
                    <a:pt x="192" y="240"/>
                    <a:pt x="192" y="240"/>
                    <a:pt x="192" y="240"/>
                  </a:cubicBezTo>
                  <a:cubicBezTo>
                    <a:pt x="112" y="240"/>
                    <a:pt x="112" y="240"/>
                    <a:pt x="112" y="24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00" y="1"/>
                    <a:pt x="92" y="1"/>
                    <a:pt x="84" y="2"/>
                  </a:cubicBezTo>
                  <a:cubicBezTo>
                    <a:pt x="84" y="240"/>
                    <a:pt x="84" y="240"/>
                    <a:pt x="84" y="240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3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8" name="Picture 18"/>
          <p:cNvPicPr>
            <a:picLocks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5171" y="4684208"/>
            <a:ext cx="97352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384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Arial Narrow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Narrow" pitchFamily="34" charset="0"/>
        </a:defRPr>
      </a:lvl6pPr>
      <a:lvl7pPr marL="914378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Narrow" pitchFamily="34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Narrow" pitchFamily="34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Narrow" pitchFamily="34" charset="0"/>
        </a:defRPr>
      </a:lvl9pPr>
    </p:titleStyle>
    <p:bodyStyle>
      <a:lvl1pPr algn="l" rtl="0" eaLnBrk="1" fontAlgn="base" hangingPunct="1">
        <a:spcBef>
          <a:spcPts val="600"/>
        </a:spcBef>
        <a:spcAft>
          <a:spcPct val="0"/>
        </a:spcAft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347654" indent="-347654" algn="l" rtl="0" eaLnBrk="1" fontAlgn="base" hangingPunct="1">
        <a:spcBef>
          <a:spcPts val="1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"/>
        <a:defRPr lang="en-US" sz="2000" kern="1200" dirty="0" smtClean="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685783" indent="-338129" algn="l" rtl="0" eaLnBrk="1" fontAlgn="base" hangingPunct="1">
        <a:spcBef>
          <a:spcPts val="500"/>
        </a:spcBef>
        <a:spcAft>
          <a:spcPct val="0"/>
        </a:spcAft>
        <a:buClr>
          <a:schemeClr val="tx1"/>
        </a:buClr>
        <a:buFont typeface="Arial Narrow" pitchFamily="34" charset="0"/>
        <a:buChar char="–"/>
        <a:defRPr lang="en-US" sz="2000" kern="1200" dirty="0" smtClean="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033437" indent="-347654" algn="l" rtl="0" eaLnBrk="1" fontAlgn="base" hangingPunct="1">
        <a:spcBef>
          <a:spcPts val="250"/>
        </a:spcBef>
        <a:spcAft>
          <a:spcPct val="0"/>
        </a:spcAft>
        <a:buClr>
          <a:schemeClr val="tx1"/>
        </a:buClr>
        <a:buFont typeface="Arial" charset="0"/>
        <a:buChar char="•"/>
        <a:defRPr lang="en-US" sz="1800" kern="1200" dirty="0" smtClean="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1371566" indent="-338129" algn="l" rtl="0" eaLnBrk="1" fontAlgn="base" hangingPunct="1">
        <a:spcBef>
          <a:spcPts val="125"/>
        </a:spcBef>
        <a:spcAft>
          <a:spcPct val="0"/>
        </a:spcAft>
        <a:buClr>
          <a:schemeClr val="tx1"/>
        </a:buClr>
        <a:buFont typeface="Arial Narrow" pitchFamily="34" charset="0"/>
        <a:buChar char="–"/>
        <a:defRPr lang="en-US" sz="1600" kern="1200" dirty="0" smtClean="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081" y="495786"/>
            <a:ext cx="5269145" cy="372606"/>
          </a:xfrm>
        </p:spPr>
        <p:txBody>
          <a:bodyPr/>
          <a:lstStyle/>
          <a:p>
            <a:r>
              <a:rPr lang="ru-RU" sz="2400" dirty="0" smtClean="0"/>
              <a:t>Технология бурения </a:t>
            </a:r>
            <a:r>
              <a:rPr lang="ru-RU" sz="2400" dirty="0"/>
              <a:t>скважин</a:t>
            </a:r>
            <a:endParaRPr lang="en-GB" sz="2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1FA480E7-438A-4BE2-B199-B189CD63B59D}"/>
              </a:ext>
            </a:extLst>
          </p:cNvPr>
          <p:cNvSpPr/>
          <p:nvPr/>
        </p:nvSpPr>
        <p:spPr>
          <a:xfrm>
            <a:off x="8681421" y="1807285"/>
            <a:ext cx="365760" cy="1376979"/>
          </a:xfrm>
          <a:prstGeom prst="roundRect">
            <a:avLst/>
          </a:prstGeom>
          <a:solidFill>
            <a:srgbClr val="174674"/>
          </a:solidFill>
          <a:ln>
            <a:solidFill>
              <a:srgbClr val="1746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86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030" y="40258"/>
            <a:ext cx="5854461" cy="454323"/>
          </a:xfrm>
        </p:spPr>
        <p:txBody>
          <a:bodyPr/>
          <a:lstStyle/>
          <a:p>
            <a:r>
              <a:rPr lang="ru-RU" sz="2000" dirty="0" smtClean="0">
                <a:solidFill>
                  <a:srgbClr val="00295C"/>
                </a:solidFill>
              </a:rPr>
              <a:t>Устройство буровой установки. Подземная часть.</a:t>
            </a:r>
            <a:endParaRPr lang="en-US" sz="2000" dirty="0">
              <a:solidFill>
                <a:srgbClr val="00295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778" y="454325"/>
            <a:ext cx="5929222" cy="200707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ru-RU" sz="1600" b="1" dirty="0" smtClean="0">
                <a:solidFill>
                  <a:schemeClr val="accent6"/>
                </a:solidFill>
              </a:rPr>
              <a:t>Бур-долото</a:t>
            </a:r>
            <a:r>
              <a:rPr lang="ru-RU" sz="1600" dirty="0" smtClean="0">
                <a:solidFill>
                  <a:schemeClr val="accent6"/>
                </a:solidFill>
              </a:rPr>
              <a:t>. Крутится вокруг своей оси, вгрызается в грунт и измельчает его. Его диаметр больше, чем трубы, к которым он крепится.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b="1" dirty="0" smtClean="0">
                <a:solidFill>
                  <a:schemeClr val="accent6"/>
                </a:solidFill>
              </a:rPr>
              <a:t>Трубы коленчатые. </a:t>
            </a:r>
            <a:r>
              <a:rPr lang="ru-RU" sz="1600" dirty="0" smtClean="0">
                <a:solidFill>
                  <a:schemeClr val="accent6"/>
                </a:solidFill>
              </a:rPr>
              <a:t>Из них собирается буровая колонна. Внутрь трубы закачивается промывочный раствор, который гонит измельченную породу вверх по каналу ствола снаружи трубы. Длина каждой трубы около 9 м.</a:t>
            </a:r>
            <a:endParaRPr lang="en-US" sz="1600" dirty="0">
              <a:solidFill>
                <a:schemeClr val="accent6"/>
              </a:solidFill>
            </a:endParaRPr>
          </a:p>
          <a:p>
            <a:endParaRPr lang="en-US" sz="1800" dirty="0">
              <a:solidFill>
                <a:schemeClr val="accent6"/>
              </a:solidFill>
            </a:endParaRPr>
          </a:p>
        </p:txBody>
      </p:sp>
      <p:pic>
        <p:nvPicPr>
          <p:cNvPr id="1028" name="Picture 4" descr="C:\Users\shers\Desktop\SF\Буровая\Общий вид бура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60661" cy="246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hers\Desktop\SF\Буровая\Оснастка(трубы коленчатые)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61404"/>
            <a:ext cx="3559834" cy="266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hers\Desktop\SF\Буровая\Бур с водой под давлением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963" y="2442355"/>
            <a:ext cx="4802038" cy="270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23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62" y="0"/>
            <a:ext cx="3801374" cy="672861"/>
          </a:xfrm>
        </p:spPr>
        <p:txBody>
          <a:bodyPr/>
          <a:lstStyle/>
          <a:p>
            <a:r>
              <a:rPr lang="ru-RU" sz="2000" dirty="0" smtClean="0">
                <a:solidFill>
                  <a:srgbClr val="00295C"/>
                </a:solidFill>
              </a:rPr>
              <a:t>Устройство буровой установки. Надземная часть. </a:t>
            </a:r>
            <a:endParaRPr lang="en-US" sz="2000" dirty="0">
              <a:solidFill>
                <a:srgbClr val="00295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667109"/>
            <a:ext cx="4300536" cy="308395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ru-RU" sz="1400" dirty="0" smtClean="0">
                <a:solidFill>
                  <a:schemeClr val="accent6"/>
                </a:solidFill>
              </a:rPr>
              <a:t>Устье скважины – место на поверхности земли от которого начинают бурить. Противоположное место – забой.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 smtClean="0">
                <a:solidFill>
                  <a:schemeClr val="accent6"/>
                </a:solidFill>
              </a:rPr>
              <a:t>К вышке крепится подъемный механизм – таль.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 smtClean="0">
                <a:solidFill>
                  <a:schemeClr val="accent6"/>
                </a:solidFill>
              </a:rPr>
              <a:t>На тали висит </a:t>
            </a:r>
            <a:r>
              <a:rPr lang="ru-RU" sz="1400" dirty="0" smtClean="0">
                <a:solidFill>
                  <a:schemeClr val="accent6"/>
                </a:solidFill>
              </a:rPr>
              <a:t>верхний силовой привод и </a:t>
            </a:r>
            <a:r>
              <a:rPr lang="ru-RU" sz="1400" dirty="0" smtClean="0">
                <a:solidFill>
                  <a:schemeClr val="accent6"/>
                </a:solidFill>
              </a:rPr>
              <a:t>вся буровая колонна. Колонна давит на грунт всем своим весом, который зависит от ее длины.</a:t>
            </a:r>
            <a:r>
              <a:rPr lang="en-US" sz="1400" dirty="0" smtClean="0">
                <a:solidFill>
                  <a:schemeClr val="accent6"/>
                </a:solidFill>
              </a:rPr>
              <a:t> </a:t>
            </a:r>
            <a:r>
              <a:rPr lang="en-US" sz="1400" dirty="0" smtClean="0">
                <a:solidFill>
                  <a:schemeClr val="accent6"/>
                </a:solidFill>
              </a:rPr>
              <a:t>HKLD – </a:t>
            </a:r>
            <a:r>
              <a:rPr lang="ru-RU" sz="1400" dirty="0" smtClean="0">
                <a:solidFill>
                  <a:schemeClr val="accent6"/>
                </a:solidFill>
              </a:rPr>
              <a:t>вес буровой колонны, подвешенной на крюке.</a:t>
            </a:r>
            <a:r>
              <a:rPr lang="en-US" sz="1400" dirty="0">
                <a:solidFill>
                  <a:schemeClr val="accent6"/>
                </a:solidFill>
              </a:rPr>
              <a:t> BPOS – </a:t>
            </a:r>
            <a:r>
              <a:rPr lang="ru-RU" sz="1400" dirty="0">
                <a:solidFill>
                  <a:schemeClr val="accent6"/>
                </a:solidFill>
              </a:rPr>
              <a:t>расстояние от </a:t>
            </a:r>
            <a:r>
              <a:rPr lang="ru-RU" sz="1400" dirty="0" smtClean="0">
                <a:solidFill>
                  <a:schemeClr val="accent6"/>
                </a:solidFill>
              </a:rPr>
              <a:t>крюка </a:t>
            </a:r>
            <a:r>
              <a:rPr lang="ru-RU" sz="1400" dirty="0">
                <a:solidFill>
                  <a:schemeClr val="accent6"/>
                </a:solidFill>
              </a:rPr>
              <a:t>до поверхности земли</a:t>
            </a:r>
            <a:r>
              <a:rPr lang="ru-RU" sz="1400" dirty="0" smtClean="0">
                <a:solidFill>
                  <a:schemeClr val="accent6"/>
                </a:solidFill>
              </a:rPr>
              <a:t>. </a:t>
            </a:r>
            <a:r>
              <a:rPr lang="en-US" sz="1400" dirty="0" smtClean="0">
                <a:solidFill>
                  <a:schemeClr val="accent6"/>
                </a:solidFill>
              </a:rPr>
              <a:t>BVEL – </a:t>
            </a:r>
            <a:r>
              <a:rPr lang="ru-RU" sz="1400" dirty="0" smtClean="0">
                <a:solidFill>
                  <a:schemeClr val="accent6"/>
                </a:solidFill>
              </a:rPr>
              <a:t>скорость движения тали.</a:t>
            </a:r>
            <a:endParaRPr lang="ru-RU" sz="1400" dirty="0">
              <a:solidFill>
                <a:schemeClr val="accent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400" dirty="0" smtClean="0">
                <a:solidFill>
                  <a:schemeClr val="accent6"/>
                </a:solidFill>
              </a:rPr>
              <a:t>Верхний силовой привод вращает колонну вокруг оси. </a:t>
            </a:r>
            <a:r>
              <a:rPr lang="en-US" sz="1400" dirty="0" smtClean="0">
                <a:solidFill>
                  <a:schemeClr val="accent6"/>
                </a:solidFill>
              </a:rPr>
              <a:t>STOR – </a:t>
            </a:r>
            <a:r>
              <a:rPr lang="ru-RU" sz="1400" dirty="0" smtClean="0">
                <a:solidFill>
                  <a:schemeClr val="accent6"/>
                </a:solidFill>
              </a:rPr>
              <a:t>крутящий момент (если грубо, то сила, прикладываемая к колонне). </a:t>
            </a:r>
            <a:r>
              <a:rPr lang="en-US" sz="1400" dirty="0" smtClean="0">
                <a:solidFill>
                  <a:schemeClr val="accent6"/>
                </a:solidFill>
              </a:rPr>
              <a:t>RPM – </a:t>
            </a:r>
            <a:r>
              <a:rPr lang="ru-RU" sz="1400" dirty="0" smtClean="0">
                <a:solidFill>
                  <a:schemeClr val="accent6"/>
                </a:solidFill>
              </a:rPr>
              <a:t>частота вращения</a:t>
            </a:r>
            <a:endParaRPr lang="en-US" sz="1800" dirty="0">
              <a:solidFill>
                <a:schemeClr val="accent6"/>
              </a:solidFill>
            </a:endParaRPr>
          </a:p>
        </p:txBody>
      </p:sp>
      <p:pic>
        <p:nvPicPr>
          <p:cNvPr id="1027" name="Picture 3" descr="C:\Users\shers\Desktop\SF\Буровая\Общий вид буровой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537" y="0"/>
            <a:ext cx="4843463" cy="375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6920" y="3751065"/>
            <a:ext cx="90692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accent6"/>
                </a:solidFill>
              </a:rPr>
              <a:t>(обороты в мин).</a:t>
            </a:r>
            <a:r>
              <a:rPr lang="en-US" sz="1400" dirty="0">
                <a:solidFill>
                  <a:schemeClr val="accent6"/>
                </a:solidFill>
              </a:rPr>
              <a:t> </a:t>
            </a:r>
            <a:r>
              <a:rPr lang="en-US" sz="1400" dirty="0" err="1">
                <a:solidFill>
                  <a:schemeClr val="accent6"/>
                </a:solidFill>
              </a:rPr>
              <a:t>Stick_Slip_Ratio</a:t>
            </a:r>
            <a:r>
              <a:rPr lang="ru-RU" sz="1400" dirty="0">
                <a:solidFill>
                  <a:schemeClr val="accent6"/>
                </a:solidFill>
              </a:rPr>
              <a:t> и </a:t>
            </a:r>
            <a:r>
              <a:rPr lang="en-US" sz="1400" dirty="0" err="1">
                <a:solidFill>
                  <a:schemeClr val="accent6"/>
                </a:solidFill>
              </a:rPr>
              <a:t>StickPercentage</a:t>
            </a:r>
            <a:r>
              <a:rPr lang="ru-RU" sz="1400" dirty="0">
                <a:solidFill>
                  <a:schemeClr val="accent6"/>
                </a:solidFill>
              </a:rPr>
              <a:t> – подклинки/</a:t>
            </a:r>
            <a:r>
              <a:rPr lang="ru-RU" sz="1400" dirty="0" err="1">
                <a:solidFill>
                  <a:schemeClr val="accent6"/>
                </a:solidFill>
              </a:rPr>
              <a:t>подвороты</a:t>
            </a:r>
            <a:r>
              <a:rPr lang="ru-RU" sz="1400" dirty="0">
                <a:solidFill>
                  <a:schemeClr val="accent6"/>
                </a:solidFill>
              </a:rPr>
              <a:t> и их </a:t>
            </a:r>
            <a:r>
              <a:rPr lang="ru-RU" sz="1400" dirty="0" smtClean="0">
                <a:solidFill>
                  <a:schemeClr val="accent6"/>
                </a:solidFill>
              </a:rPr>
              <a:t>количество (в %).</a:t>
            </a:r>
            <a:endParaRPr lang="en-US" sz="1800" dirty="0">
              <a:solidFill>
                <a:schemeClr val="accent6"/>
              </a:solidFill>
            </a:endParaRPr>
          </a:p>
          <a:p>
            <a:r>
              <a:rPr lang="ru-RU" sz="1400" dirty="0" smtClean="0">
                <a:solidFill>
                  <a:srgbClr val="080808"/>
                </a:solidFill>
                <a:latin typeface="Arial Narrow" pitchFamily="34" charset="0"/>
              </a:rPr>
              <a:t>5. </a:t>
            </a:r>
            <a:r>
              <a:rPr lang="ru-RU" sz="1400" dirty="0">
                <a:solidFill>
                  <a:schemeClr val="accent6"/>
                </a:solidFill>
              </a:rPr>
              <a:t>Каждые 9 м установка останавливается, на</a:t>
            </a:r>
            <a:r>
              <a:rPr lang="ru-RU" sz="1400" dirty="0" smtClean="0">
                <a:solidFill>
                  <a:srgbClr val="080808"/>
                </a:solidFill>
                <a:latin typeface="Arial Narrow" pitchFamily="34" charset="0"/>
              </a:rPr>
              <a:t> </a:t>
            </a:r>
            <a:r>
              <a:rPr lang="ru-RU" sz="1400" dirty="0">
                <a:solidFill>
                  <a:schemeClr val="accent6"/>
                </a:solidFill>
              </a:rPr>
              <a:t>колонну добавляется очередная труба</a:t>
            </a:r>
            <a:r>
              <a:rPr lang="ru-RU" sz="1400" dirty="0" smtClean="0">
                <a:solidFill>
                  <a:schemeClr val="accent6"/>
                </a:solidFill>
              </a:rPr>
              <a:t>.</a:t>
            </a:r>
            <a:endParaRPr lang="ru-RU" sz="1400" dirty="0" smtClean="0">
              <a:solidFill>
                <a:srgbClr val="080808"/>
              </a:solidFill>
              <a:latin typeface="Arial Narrow" pitchFamily="34" charset="0"/>
            </a:endParaRPr>
          </a:p>
          <a:p>
            <a:r>
              <a:rPr lang="ru-RU" sz="1400" dirty="0" smtClean="0">
                <a:solidFill>
                  <a:srgbClr val="080808"/>
                </a:solidFill>
                <a:latin typeface="Arial Narrow" pitchFamily="34" charset="0"/>
              </a:rPr>
              <a:t>6. Насосами из бака в скважину подается промывочный раствор</a:t>
            </a:r>
            <a:r>
              <a:rPr lang="ru-RU" sz="1400" dirty="0">
                <a:solidFill>
                  <a:srgbClr val="080808"/>
                </a:solidFill>
                <a:latin typeface="Arial Narrow" pitchFamily="34" charset="0"/>
              </a:rPr>
              <a:t> под высоким </a:t>
            </a:r>
            <a:r>
              <a:rPr lang="ru-RU" sz="1400" dirty="0" smtClean="0">
                <a:solidFill>
                  <a:srgbClr val="080808"/>
                </a:solidFill>
                <a:latin typeface="Arial Narrow" pitchFamily="34" charset="0"/>
              </a:rPr>
              <a:t>давлением. </a:t>
            </a:r>
            <a:r>
              <a:rPr lang="en-US" sz="1400" dirty="0" smtClean="0">
                <a:solidFill>
                  <a:srgbClr val="080808"/>
                </a:solidFill>
                <a:latin typeface="Arial Narrow" pitchFamily="34" charset="0"/>
              </a:rPr>
              <a:t>FLWI – </a:t>
            </a:r>
            <a:r>
              <a:rPr lang="ru-RU" sz="1400" dirty="0" smtClean="0">
                <a:solidFill>
                  <a:srgbClr val="080808"/>
                </a:solidFill>
                <a:latin typeface="Arial Narrow" pitchFamily="34" charset="0"/>
              </a:rPr>
              <a:t>расход раствора. </a:t>
            </a:r>
            <a:r>
              <a:rPr lang="en-US" sz="1400" dirty="0" smtClean="0">
                <a:solidFill>
                  <a:srgbClr val="080808"/>
                </a:solidFill>
                <a:latin typeface="Arial Narrow" pitchFamily="34" charset="0"/>
              </a:rPr>
              <a:t>SPPA – </a:t>
            </a:r>
            <a:r>
              <a:rPr lang="ru-RU" sz="1400" dirty="0" smtClean="0">
                <a:solidFill>
                  <a:srgbClr val="080808"/>
                </a:solidFill>
                <a:latin typeface="Arial Narrow" pitchFamily="34" charset="0"/>
              </a:rPr>
              <a:t>давление раствора на поверхности.</a:t>
            </a:r>
            <a:r>
              <a:rPr lang="en-US" sz="1400" dirty="0">
                <a:solidFill>
                  <a:srgbClr val="080808"/>
                </a:solidFill>
                <a:latin typeface="Arial Narrow" pitchFamily="34" charset="0"/>
              </a:rPr>
              <a:t> </a:t>
            </a:r>
            <a:r>
              <a:rPr lang="en-US" sz="1400" dirty="0" smtClean="0">
                <a:solidFill>
                  <a:srgbClr val="080808"/>
                </a:solidFill>
                <a:latin typeface="Arial Narrow" pitchFamily="34" charset="0"/>
              </a:rPr>
              <a:t>ESD</a:t>
            </a:r>
            <a:r>
              <a:rPr lang="ru-RU" sz="1400" dirty="0" smtClean="0">
                <a:solidFill>
                  <a:srgbClr val="080808"/>
                </a:solidFill>
                <a:latin typeface="Arial Narrow" pitchFamily="34" charset="0"/>
              </a:rPr>
              <a:t> – плотность бурового раствора на подаче в скважину.</a:t>
            </a:r>
          </a:p>
          <a:p>
            <a:r>
              <a:rPr lang="ru-RU" sz="1400" dirty="0" smtClean="0">
                <a:solidFill>
                  <a:srgbClr val="080808"/>
                </a:solidFill>
                <a:latin typeface="Arial Narrow" pitchFamily="34" charset="0"/>
              </a:rPr>
              <a:t>7. Измельченная порода под давлением раствора поднимается на поверхность и собирается в бак. </a:t>
            </a:r>
            <a:r>
              <a:rPr lang="en-US" sz="1400" dirty="0" smtClean="0">
                <a:solidFill>
                  <a:srgbClr val="080808"/>
                </a:solidFill>
                <a:latin typeface="Arial Narrow" pitchFamily="34" charset="0"/>
              </a:rPr>
              <a:t>ECD-RT – </a:t>
            </a:r>
            <a:r>
              <a:rPr lang="ru-RU" sz="1400" dirty="0" smtClean="0">
                <a:solidFill>
                  <a:srgbClr val="080808"/>
                </a:solidFill>
                <a:latin typeface="Arial Narrow" pitchFamily="34" charset="0"/>
              </a:rPr>
              <a:t>плотность измельченной породы на забое.</a:t>
            </a:r>
            <a:r>
              <a:rPr lang="en-US" sz="1400" dirty="0">
                <a:solidFill>
                  <a:srgbClr val="080808"/>
                </a:solidFill>
                <a:latin typeface="Arial Narrow" pitchFamily="34" charset="0"/>
              </a:rPr>
              <a:t> </a:t>
            </a:r>
            <a:r>
              <a:rPr lang="en-US" sz="1400" dirty="0" smtClean="0">
                <a:solidFill>
                  <a:srgbClr val="080808"/>
                </a:solidFill>
                <a:latin typeface="Arial Narrow" pitchFamily="34" charset="0"/>
              </a:rPr>
              <a:t>GR_ARC_RT</a:t>
            </a:r>
            <a:r>
              <a:rPr lang="ru-RU" sz="1400" dirty="0" smtClean="0">
                <a:solidFill>
                  <a:srgbClr val="080808"/>
                </a:solidFill>
                <a:latin typeface="Arial Narrow" pitchFamily="34" charset="0"/>
              </a:rPr>
              <a:t> – состав породы в забое.</a:t>
            </a:r>
            <a:endParaRPr lang="ru-RU" sz="1400" dirty="0" smtClean="0">
              <a:solidFill>
                <a:srgbClr val="080808"/>
              </a:solidFill>
              <a:latin typeface="Arial Narrow" pitchFamily="34" charset="0"/>
            </a:endParaRPr>
          </a:p>
          <a:p>
            <a:endParaRPr lang="ru-RU" sz="1600" dirty="0" smtClean="0">
              <a:solidFill>
                <a:srgbClr val="080808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560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B0AB1E-E1E1-439B-BF28-C82138A26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247649"/>
            <a:ext cx="7886700" cy="994172"/>
          </a:xfrm>
        </p:spPr>
        <p:txBody>
          <a:bodyPr/>
          <a:lstStyle/>
          <a:p>
            <a:r>
              <a:rPr lang="ru-RU" sz="2000" dirty="0">
                <a:latin typeface="Arial Narrow" panose="020B0606020202030204" pitchFamily="34" charset="0"/>
              </a:rPr>
              <a:t>Строительство скважины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595D1B-FF0D-446D-B270-EB6F48B31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26" y="623696"/>
            <a:ext cx="5782319" cy="3793028"/>
          </a:xfrm>
        </p:spPr>
        <p:txBody>
          <a:bodyPr>
            <a:noAutofit/>
          </a:bodyPr>
          <a:lstStyle/>
          <a:p>
            <a:r>
              <a:rPr lang="ru-RU" sz="1600" dirty="0" smtClean="0">
                <a:solidFill>
                  <a:srgbClr val="080808"/>
                </a:solidFill>
                <a:latin typeface="Arial Narrow" panose="020B0606020202030204" pitchFamily="34" charset="0"/>
              </a:rPr>
              <a:t>Диаметр скважины постепенно уменьшается с глубиной, например как на рисунке с 324 до 168 мм.</a:t>
            </a:r>
          </a:p>
          <a:p>
            <a:r>
              <a:rPr lang="ru-RU" sz="1600" dirty="0" smtClean="0">
                <a:solidFill>
                  <a:srgbClr val="080808"/>
                </a:solidFill>
              </a:rPr>
              <a:t>Процесс бурения цикличен:  </a:t>
            </a:r>
            <a:endParaRPr lang="ru-RU" sz="1600" dirty="0">
              <a:solidFill>
                <a:srgbClr val="080808"/>
              </a:solidFill>
              <a:latin typeface="Arial Narrow" panose="020B0606020202030204" pitchFamily="34" charset="0"/>
            </a:endParaRPr>
          </a:p>
          <a:p>
            <a:pPr marL="385763" indent="-385763">
              <a:buFont typeface="+mj-lt"/>
              <a:buAutoNum type="arabicPeriod"/>
            </a:pPr>
            <a:r>
              <a:rPr lang="ru-RU" sz="1600" dirty="0" smtClean="0">
                <a:solidFill>
                  <a:srgbClr val="080808"/>
                </a:solidFill>
              </a:rPr>
              <a:t>Бурение. Собственно процесс измельчения грунта и вымывания его на поверхность.</a:t>
            </a:r>
            <a:endParaRPr lang="ru-RU" sz="1600" dirty="0">
              <a:solidFill>
                <a:srgbClr val="080808"/>
              </a:solidFill>
            </a:endParaRPr>
          </a:p>
          <a:p>
            <a:pPr marL="385763" indent="-385763">
              <a:buFont typeface="+mj-lt"/>
              <a:buAutoNum type="arabicPeriod"/>
            </a:pPr>
            <a:r>
              <a:rPr lang="ru-RU" sz="1600" b="1" dirty="0">
                <a:solidFill>
                  <a:srgbClr val="00B050"/>
                </a:solidFill>
              </a:rPr>
              <a:t>Обратная </a:t>
            </a:r>
            <a:r>
              <a:rPr lang="ru-RU" sz="1600" b="1" dirty="0" smtClean="0">
                <a:solidFill>
                  <a:srgbClr val="00B050"/>
                </a:solidFill>
              </a:rPr>
              <a:t>проработка. </a:t>
            </a:r>
            <a:r>
              <a:rPr lang="ru-RU" sz="1600" dirty="0" smtClean="0">
                <a:solidFill>
                  <a:srgbClr val="080808"/>
                </a:solidFill>
              </a:rPr>
              <a:t>Процесс подъема буровой колонны на поверхность.</a:t>
            </a:r>
            <a:endParaRPr lang="ru-RU" sz="1600" dirty="0">
              <a:solidFill>
                <a:srgbClr val="080808"/>
              </a:solidFill>
            </a:endParaRPr>
          </a:p>
          <a:p>
            <a:pPr marL="385763" indent="-385763">
              <a:buFont typeface="+mj-lt"/>
              <a:buAutoNum type="arabicPeriod"/>
            </a:pPr>
            <a:r>
              <a:rPr lang="ru-RU" sz="1600" dirty="0">
                <a:solidFill>
                  <a:srgbClr val="080808"/>
                </a:solidFill>
              </a:rPr>
              <a:t>Спуск обсадной </a:t>
            </a:r>
            <a:r>
              <a:rPr lang="ru-RU" sz="1600" dirty="0" smtClean="0">
                <a:solidFill>
                  <a:srgbClr val="080808"/>
                </a:solidFill>
              </a:rPr>
              <a:t>колонны. Состоит из специальных труб (не путать с трубами для буровой колонны).</a:t>
            </a:r>
            <a:endParaRPr lang="ru-RU" sz="1600" dirty="0">
              <a:solidFill>
                <a:srgbClr val="080808"/>
              </a:solidFill>
            </a:endParaRPr>
          </a:p>
          <a:p>
            <a:pPr marL="385763" indent="-385763">
              <a:buFont typeface="+mj-lt"/>
              <a:buAutoNum type="arabicPeriod"/>
            </a:pPr>
            <a:r>
              <a:rPr lang="ru-RU" sz="1600" dirty="0" smtClean="0">
                <a:solidFill>
                  <a:srgbClr val="080808"/>
                </a:solidFill>
              </a:rPr>
              <a:t>Цементирование пространства между стенками скважины (то есть грунтом).</a:t>
            </a:r>
          </a:p>
          <a:p>
            <a:pPr marL="385763" indent="-385763">
              <a:buFont typeface="+mj-lt"/>
              <a:buAutoNum type="arabicPeriod"/>
            </a:pPr>
            <a:r>
              <a:rPr lang="ru-RU" sz="1600" dirty="0" smtClean="0">
                <a:solidFill>
                  <a:srgbClr val="080808"/>
                </a:solidFill>
              </a:rPr>
              <a:t>Сбор и опускание к забою буровой колонны.</a:t>
            </a:r>
            <a:endParaRPr lang="ru-RU" sz="1600" dirty="0">
              <a:solidFill>
                <a:srgbClr val="080808"/>
              </a:solidFill>
            </a:endParaRPr>
          </a:p>
          <a:p>
            <a:r>
              <a:rPr lang="en-US" sz="1600" dirty="0" smtClean="0">
                <a:solidFill>
                  <a:srgbClr val="080808"/>
                </a:solidFill>
              </a:rPr>
              <a:t>RIG_STATE</a:t>
            </a:r>
            <a:r>
              <a:rPr lang="ru-RU" sz="1600" dirty="0" smtClean="0">
                <a:solidFill>
                  <a:srgbClr val="080808"/>
                </a:solidFill>
              </a:rPr>
              <a:t> – статус буровой установки (от 1 до 16)</a:t>
            </a:r>
            <a:endParaRPr lang="ru-RU" sz="1600" dirty="0">
              <a:solidFill>
                <a:srgbClr val="080808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D743CD7-E8AD-4A62-8431-9F0511FA1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417" y="536973"/>
            <a:ext cx="2540958" cy="435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1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hers\Desktop\SF\Буровая\горизонтальное бурение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01" y="0"/>
            <a:ext cx="3686197" cy="277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ifference between True Vertical Depth (TVD) and Measured Depth (MD) -  Drilling Formulas and Drilling Calculations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18815C01-D60C-4860-91F4-25DE90A9C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4" y="2313585"/>
            <a:ext cx="3313225" cy="282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D9471A-637F-41F3-89B4-260843283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0" y="0"/>
            <a:ext cx="4350649" cy="440890"/>
          </a:xfrm>
        </p:spPr>
        <p:txBody>
          <a:bodyPr/>
          <a:lstStyle/>
          <a:p>
            <a:r>
              <a:rPr lang="ru-RU" sz="2000" dirty="0" smtClean="0"/>
              <a:t>Направление бурения скважины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E9C7B6-617B-4E9E-89AC-B8A26CE5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345056"/>
            <a:ext cx="5779700" cy="2320729"/>
          </a:xfrm>
        </p:spPr>
        <p:txBody>
          <a:bodyPr/>
          <a:lstStyle/>
          <a:p>
            <a:r>
              <a:rPr lang="ru-RU" sz="1400" dirty="0" smtClean="0">
                <a:solidFill>
                  <a:srgbClr val="080808"/>
                </a:solidFill>
              </a:rPr>
              <a:t>Бурение осуществляется не только вертикально. </a:t>
            </a:r>
            <a:r>
              <a:rPr lang="ru-RU" sz="1400" dirty="0" smtClean="0">
                <a:solidFill>
                  <a:srgbClr val="080808"/>
                </a:solidFill>
              </a:rPr>
              <a:t>Ч</a:t>
            </a:r>
            <a:r>
              <a:rPr lang="ru-RU" sz="1400" dirty="0" smtClean="0">
                <a:solidFill>
                  <a:srgbClr val="080808"/>
                </a:solidFill>
              </a:rPr>
              <a:t>асто под наклоном или даже горизонтально.</a:t>
            </a:r>
          </a:p>
          <a:p>
            <a:r>
              <a:rPr lang="ru-RU" sz="1400" dirty="0" smtClean="0">
                <a:solidFill>
                  <a:srgbClr val="080808"/>
                </a:solidFill>
              </a:rPr>
              <a:t>Т</a:t>
            </a:r>
            <a:r>
              <a:rPr lang="en-US" sz="1400" dirty="0" smtClean="0">
                <a:solidFill>
                  <a:srgbClr val="080808"/>
                </a:solidFill>
              </a:rPr>
              <a:t>VD – </a:t>
            </a:r>
            <a:r>
              <a:rPr lang="ru-RU" sz="1400" dirty="0" smtClean="0">
                <a:solidFill>
                  <a:srgbClr val="080808"/>
                </a:solidFill>
              </a:rPr>
              <a:t>абсолютная вертикаль, глубина нахождения долота относительно поверхности земли.</a:t>
            </a:r>
          </a:p>
          <a:p>
            <a:r>
              <a:rPr lang="en-US" sz="1400" dirty="0">
                <a:solidFill>
                  <a:srgbClr val="080808"/>
                </a:solidFill>
              </a:rPr>
              <a:t>HDTH (</a:t>
            </a:r>
            <a:r>
              <a:rPr lang="ru-RU" sz="1400" dirty="0">
                <a:solidFill>
                  <a:srgbClr val="080808"/>
                </a:solidFill>
              </a:rPr>
              <a:t>на рис. </a:t>
            </a:r>
            <a:r>
              <a:rPr lang="en-US" sz="1400" dirty="0">
                <a:solidFill>
                  <a:srgbClr val="080808"/>
                </a:solidFill>
              </a:rPr>
              <a:t>MD) </a:t>
            </a:r>
            <a:r>
              <a:rPr lang="en-US" sz="1400" dirty="0" smtClean="0">
                <a:solidFill>
                  <a:srgbClr val="080808"/>
                </a:solidFill>
              </a:rPr>
              <a:t>- </a:t>
            </a:r>
            <a:r>
              <a:rPr lang="ru-RU" sz="1400" dirty="0">
                <a:solidFill>
                  <a:srgbClr val="080808"/>
                </a:solidFill>
              </a:rPr>
              <a:t>расстояние от устья до </a:t>
            </a:r>
            <a:r>
              <a:rPr lang="ru-RU" sz="1400" dirty="0" smtClean="0">
                <a:solidFill>
                  <a:srgbClr val="080808"/>
                </a:solidFill>
              </a:rPr>
              <a:t>забоя</a:t>
            </a:r>
            <a:r>
              <a:rPr lang="ru-RU" sz="1400" dirty="0">
                <a:solidFill>
                  <a:srgbClr val="080808"/>
                </a:solidFill>
              </a:rPr>
              <a:t> вдоль пробуренной скважины</a:t>
            </a:r>
            <a:r>
              <a:rPr lang="ru-RU" sz="1400" dirty="0" smtClean="0">
                <a:solidFill>
                  <a:srgbClr val="080808"/>
                </a:solidFill>
              </a:rPr>
              <a:t>.</a:t>
            </a:r>
            <a:endParaRPr lang="ru-RU" sz="1400" dirty="0">
              <a:solidFill>
                <a:srgbClr val="080808"/>
              </a:solidFill>
            </a:endParaRPr>
          </a:p>
          <a:p>
            <a:r>
              <a:rPr lang="en-US" sz="1400" dirty="0" smtClean="0">
                <a:solidFill>
                  <a:srgbClr val="080808"/>
                </a:solidFill>
              </a:rPr>
              <a:t>DEPT – </a:t>
            </a:r>
            <a:r>
              <a:rPr lang="ru-RU" sz="1400" dirty="0" smtClean="0">
                <a:solidFill>
                  <a:srgbClr val="080808"/>
                </a:solidFill>
              </a:rPr>
              <a:t>расстояние от устья до долота аналогично </a:t>
            </a:r>
            <a:r>
              <a:rPr lang="en-US" sz="1400" dirty="0" smtClean="0">
                <a:solidFill>
                  <a:srgbClr val="080808"/>
                </a:solidFill>
              </a:rPr>
              <a:t>HDTH.</a:t>
            </a:r>
            <a:endParaRPr lang="ru-RU" sz="1400" dirty="0" smtClean="0">
              <a:solidFill>
                <a:srgbClr val="080808"/>
              </a:solidFill>
            </a:endParaRPr>
          </a:p>
          <a:p>
            <a:r>
              <a:rPr lang="en-US" sz="1400" dirty="0" smtClean="0">
                <a:solidFill>
                  <a:srgbClr val="080808"/>
                </a:solidFill>
              </a:rPr>
              <a:t>DLS – </a:t>
            </a:r>
            <a:r>
              <a:rPr lang="ru-RU" sz="1400" dirty="0" smtClean="0">
                <a:solidFill>
                  <a:srgbClr val="080808"/>
                </a:solidFill>
              </a:rPr>
              <a:t>искривление скважины (градус/30 м).</a:t>
            </a:r>
          </a:p>
          <a:p>
            <a:r>
              <a:rPr lang="en-US" sz="1400" dirty="0" smtClean="0">
                <a:solidFill>
                  <a:srgbClr val="080808"/>
                </a:solidFill>
              </a:rPr>
              <a:t>INCL – </a:t>
            </a:r>
            <a:r>
              <a:rPr lang="ru-RU" sz="1400" dirty="0" smtClean="0">
                <a:solidFill>
                  <a:srgbClr val="080808"/>
                </a:solidFill>
              </a:rPr>
              <a:t>отклонение ствола от вертикали (градус)</a:t>
            </a:r>
          </a:p>
          <a:p>
            <a:endParaRPr lang="ru-RU" sz="1200" dirty="0">
              <a:solidFill>
                <a:srgbClr val="080808"/>
              </a:solidFill>
              <a:latin typeface="Arial Narrow" panose="020B0606020202030204" pitchFamily="34" charset="0"/>
            </a:endParaRPr>
          </a:p>
        </p:txBody>
      </p:sp>
      <p:pic>
        <p:nvPicPr>
          <p:cNvPr id="2051" name="Picture 3" descr="C:\Users\shers\Desktop\SF\Буровая\типы скважин по направлению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043" y="2377296"/>
            <a:ext cx="4354955" cy="276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A3E9C7B6-617B-4E9E-89AC-B8A26CE51DE0}"/>
              </a:ext>
            </a:extLst>
          </p:cNvPr>
          <p:cNvSpPr txBox="1">
            <a:spLocks/>
          </p:cNvSpPr>
          <p:nvPr/>
        </p:nvSpPr>
        <p:spPr bwMode="auto">
          <a:xfrm>
            <a:off x="48884" y="2665786"/>
            <a:ext cx="2394522" cy="247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600"/>
              </a:spcBef>
              <a:spcAft>
                <a:spcPct val="0"/>
              </a:spcAft>
              <a:buNone/>
              <a:defRPr sz="20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347654" indent="-347654" algn="l" rtl="0" eaLnBrk="1" fontAlgn="base" hangingPunct="1">
              <a:spcBef>
                <a:spcPts val="1000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SzPct val="65000"/>
              <a:buFont typeface="Wingdings" pitchFamily="2" charset="2"/>
              <a:buChar char=""/>
              <a:defRPr lang="en-US" sz="20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685783" indent="-338129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 Narrow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033437" indent="-347654" algn="l" rtl="0" eaLnBrk="1" fontAlgn="base" hangingPunct="1">
              <a:spcBef>
                <a:spcPts val="250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 lang="en-US" sz="18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371566" indent="-338129" algn="l" rtl="0" eaLnBrk="1" fontAlgn="base" hangingPunct="1">
              <a:spcBef>
                <a:spcPts val="125"/>
              </a:spcBef>
              <a:spcAft>
                <a:spcPct val="0"/>
              </a:spcAft>
              <a:buClr>
                <a:schemeClr val="tx1"/>
              </a:buClr>
              <a:buFont typeface="Arial Narrow" pitchFamily="34" charset="0"/>
              <a:buChar char="–"/>
              <a:defRPr lang="en-US" sz="1600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514537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2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308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Вперед, на поиски </a:t>
            </a:r>
            <a:r>
              <a:rPr lang="ru-RU" dirty="0" err="1" smtClean="0"/>
              <a:t>инсайтов</a:t>
            </a:r>
            <a:r>
              <a:rPr lang="ru-RU" dirty="0" smtClean="0"/>
              <a:t>!</a:t>
            </a:r>
            <a:endParaRPr lang="ru-RU" dirty="0"/>
          </a:p>
        </p:txBody>
      </p:sp>
      <p:pic>
        <p:nvPicPr>
          <p:cNvPr id="3074" name="Picture 2" descr="C:\Users\shers\Desktop\SF\Буровая\fa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32" y="653062"/>
            <a:ext cx="7990339" cy="449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597091"/>
      </p:ext>
    </p:extLst>
  </p:cSld>
  <p:clrMapOvr>
    <a:masterClrMapping/>
  </p:clrMapOvr>
</p:sld>
</file>

<file path=ppt/theme/theme1.xml><?xml version="1.0" encoding="utf-8"?>
<a:theme xmlns:a="http://schemas.openxmlformats.org/drawingml/2006/main" name="1_Title">
  <a:themeElements>
    <a:clrScheme name="Custom 2">
      <a:dk1>
        <a:srgbClr val="003366"/>
      </a:dk1>
      <a:lt1>
        <a:sysClr val="window" lastClr="FFFFFF"/>
      </a:lt1>
      <a:dk2>
        <a:srgbClr val="417630"/>
      </a:dk2>
      <a:lt2>
        <a:srgbClr val="CD5A13"/>
      </a:lt2>
      <a:accent1>
        <a:srgbClr val="B70050"/>
      </a:accent1>
      <a:accent2>
        <a:srgbClr val="005072"/>
      </a:accent2>
      <a:accent3>
        <a:srgbClr val="933C06"/>
      </a:accent3>
      <a:accent4>
        <a:srgbClr val="F9D71D"/>
      </a:accent4>
      <a:accent5>
        <a:srgbClr val="1E2F93"/>
      </a:accent5>
      <a:accent6>
        <a:srgbClr val="333333"/>
      </a:accent6>
      <a:hlink>
        <a:srgbClr val="F49100"/>
      </a:hlink>
      <a:folHlink>
        <a:srgbClr val="0A85FF"/>
      </a:folHlink>
    </a:clrScheme>
    <a:fontScheme name="SI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>
            <a:latin typeface="Arial Narrow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dirty="0" err="1" smtClean="0">
            <a:latin typeface="Arial Narrow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chlumberger_Template_16x9_COMBINED_2016 (2)" id="{DEC6580F-CD91-40D9-BC7F-D486086E2377}" vid="{DA780269-2857-44B2-A4CF-B9FCE3242E30}"/>
    </a:ext>
  </a:extLst>
</a:theme>
</file>

<file path=ppt/theme/theme2.xml><?xml version="1.0" encoding="utf-8"?>
<a:theme xmlns:a="http://schemas.openxmlformats.org/drawingml/2006/main" name="SLB-slides">
  <a:themeElements>
    <a:clrScheme name="Custom 2">
      <a:dk1>
        <a:srgbClr val="003366"/>
      </a:dk1>
      <a:lt1>
        <a:sysClr val="window" lastClr="FFFFFF"/>
      </a:lt1>
      <a:dk2>
        <a:srgbClr val="417630"/>
      </a:dk2>
      <a:lt2>
        <a:srgbClr val="CD5A13"/>
      </a:lt2>
      <a:accent1>
        <a:srgbClr val="B70050"/>
      </a:accent1>
      <a:accent2>
        <a:srgbClr val="005072"/>
      </a:accent2>
      <a:accent3>
        <a:srgbClr val="933C06"/>
      </a:accent3>
      <a:accent4>
        <a:srgbClr val="F9D71D"/>
      </a:accent4>
      <a:accent5>
        <a:srgbClr val="1E2F93"/>
      </a:accent5>
      <a:accent6>
        <a:srgbClr val="333333"/>
      </a:accent6>
      <a:hlink>
        <a:srgbClr val="F49100"/>
      </a:hlink>
      <a:folHlink>
        <a:srgbClr val="0A85FF"/>
      </a:folHlink>
    </a:clrScheme>
    <a:fontScheme name="SI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>
            <a:latin typeface="Arial Narrow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dirty="0" err="1" smtClean="0">
            <a:latin typeface="Arial Narrow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chlumberger_Template_16x9_COMBINED_2016 (2)" id="{DEC6580F-CD91-40D9-BC7F-D486086E2377}" vid="{DA780269-2857-44B2-A4CF-B9FCE3242E30}"/>
    </a:ext>
  </a:extLst>
</a:theme>
</file>

<file path=ppt/theme/theme3.xml><?xml version="1.0" encoding="utf-8"?>
<a:theme xmlns:a="http://schemas.openxmlformats.org/drawingml/2006/main" name="Main title alternative">
  <a:themeElements>
    <a:clrScheme name="Custom 2">
      <a:dk1>
        <a:srgbClr val="003366"/>
      </a:dk1>
      <a:lt1>
        <a:sysClr val="window" lastClr="FFFFFF"/>
      </a:lt1>
      <a:dk2>
        <a:srgbClr val="417630"/>
      </a:dk2>
      <a:lt2>
        <a:srgbClr val="CD5A13"/>
      </a:lt2>
      <a:accent1>
        <a:srgbClr val="B70050"/>
      </a:accent1>
      <a:accent2>
        <a:srgbClr val="005072"/>
      </a:accent2>
      <a:accent3>
        <a:srgbClr val="933C06"/>
      </a:accent3>
      <a:accent4>
        <a:srgbClr val="F9D71D"/>
      </a:accent4>
      <a:accent5>
        <a:srgbClr val="1E2F93"/>
      </a:accent5>
      <a:accent6>
        <a:srgbClr val="333333"/>
      </a:accent6>
      <a:hlink>
        <a:srgbClr val="F49100"/>
      </a:hlink>
      <a:folHlink>
        <a:srgbClr val="0A85FF"/>
      </a:folHlink>
    </a:clrScheme>
    <a:fontScheme name="SI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>
            <a:latin typeface="Arial Narrow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dirty="0" err="1" smtClean="0">
            <a:latin typeface="Arial Narrow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chlumberger_Template_16x9_COMBINED_2016 (2)" id="{DEC6580F-CD91-40D9-BC7F-D486086E2377}" vid="{DA780269-2857-44B2-A4CF-B9FCE3242E30}"/>
    </a:ext>
  </a:extLst>
</a:theme>
</file>

<file path=ppt/theme/theme4.xml><?xml version="1.0" encoding="utf-8"?>
<a:theme xmlns:a="http://schemas.openxmlformats.org/drawingml/2006/main" name="Data &amp; Cloud">
  <a:themeElements>
    <a:clrScheme name="Custom 2">
      <a:dk1>
        <a:srgbClr val="003366"/>
      </a:dk1>
      <a:lt1>
        <a:sysClr val="window" lastClr="FFFFFF"/>
      </a:lt1>
      <a:dk2>
        <a:srgbClr val="417630"/>
      </a:dk2>
      <a:lt2>
        <a:srgbClr val="CD5A13"/>
      </a:lt2>
      <a:accent1>
        <a:srgbClr val="B70050"/>
      </a:accent1>
      <a:accent2>
        <a:srgbClr val="005072"/>
      </a:accent2>
      <a:accent3>
        <a:srgbClr val="933C06"/>
      </a:accent3>
      <a:accent4>
        <a:srgbClr val="F9D71D"/>
      </a:accent4>
      <a:accent5>
        <a:srgbClr val="1E2F93"/>
      </a:accent5>
      <a:accent6>
        <a:srgbClr val="333333"/>
      </a:accent6>
      <a:hlink>
        <a:srgbClr val="F49100"/>
      </a:hlink>
      <a:folHlink>
        <a:srgbClr val="0A85FF"/>
      </a:folHlink>
    </a:clrScheme>
    <a:fontScheme name="SI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>
            <a:latin typeface="Arial Narrow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dirty="0" err="1" smtClean="0">
            <a:latin typeface="Arial Narrow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chlumberger_Template_16x9_COMBINED_2016 (2)" id="{DEC6580F-CD91-40D9-BC7F-D486086E2377}" vid="{DA780269-2857-44B2-A4CF-B9FCE3242E30}"/>
    </a:ext>
  </a:extLst>
</a:theme>
</file>

<file path=ppt/theme/theme5.xml><?xml version="1.0" encoding="utf-8"?>
<a:theme xmlns:a="http://schemas.openxmlformats.org/drawingml/2006/main" name="Reservoir title">
  <a:themeElements>
    <a:clrScheme name="Custom 2">
      <a:dk1>
        <a:srgbClr val="003366"/>
      </a:dk1>
      <a:lt1>
        <a:sysClr val="window" lastClr="FFFFFF"/>
      </a:lt1>
      <a:dk2>
        <a:srgbClr val="417630"/>
      </a:dk2>
      <a:lt2>
        <a:srgbClr val="CD5A13"/>
      </a:lt2>
      <a:accent1>
        <a:srgbClr val="B70050"/>
      </a:accent1>
      <a:accent2>
        <a:srgbClr val="005072"/>
      </a:accent2>
      <a:accent3>
        <a:srgbClr val="933C06"/>
      </a:accent3>
      <a:accent4>
        <a:srgbClr val="F9D71D"/>
      </a:accent4>
      <a:accent5>
        <a:srgbClr val="1E2F93"/>
      </a:accent5>
      <a:accent6>
        <a:srgbClr val="333333"/>
      </a:accent6>
      <a:hlink>
        <a:srgbClr val="F49100"/>
      </a:hlink>
      <a:folHlink>
        <a:srgbClr val="0A85FF"/>
      </a:folHlink>
    </a:clrScheme>
    <a:fontScheme name="SI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>
            <a:latin typeface="Arial Narrow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dirty="0" err="1" smtClean="0">
            <a:latin typeface="Arial Narrow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chlumberger_Template_16x9_COMBINED_2016 (2)" id="{DEC6580F-CD91-40D9-BC7F-D486086E2377}" vid="{DA780269-2857-44B2-A4CF-B9FCE3242E30}"/>
    </a:ext>
  </a:extLst>
</a:theme>
</file>

<file path=ppt/theme/theme6.xml><?xml version="1.0" encoding="utf-8"?>
<a:theme xmlns:a="http://schemas.openxmlformats.org/drawingml/2006/main" name="Drilling title">
  <a:themeElements>
    <a:clrScheme name="Custom 2">
      <a:dk1>
        <a:srgbClr val="003366"/>
      </a:dk1>
      <a:lt1>
        <a:sysClr val="window" lastClr="FFFFFF"/>
      </a:lt1>
      <a:dk2>
        <a:srgbClr val="417630"/>
      </a:dk2>
      <a:lt2>
        <a:srgbClr val="CD5A13"/>
      </a:lt2>
      <a:accent1>
        <a:srgbClr val="B70050"/>
      </a:accent1>
      <a:accent2>
        <a:srgbClr val="005072"/>
      </a:accent2>
      <a:accent3>
        <a:srgbClr val="933C06"/>
      </a:accent3>
      <a:accent4>
        <a:srgbClr val="F9D71D"/>
      </a:accent4>
      <a:accent5>
        <a:srgbClr val="1E2F93"/>
      </a:accent5>
      <a:accent6>
        <a:srgbClr val="333333"/>
      </a:accent6>
      <a:hlink>
        <a:srgbClr val="F49100"/>
      </a:hlink>
      <a:folHlink>
        <a:srgbClr val="0A85FF"/>
      </a:folHlink>
    </a:clrScheme>
    <a:fontScheme name="SI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>
            <a:latin typeface="Arial Narrow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dirty="0" err="1" smtClean="0">
            <a:latin typeface="Arial Narrow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chlumberger_Template_16x9_COMBINED_2016 (2)" id="{DEC6580F-CD91-40D9-BC7F-D486086E2377}" vid="{DA780269-2857-44B2-A4CF-B9FCE3242E30}"/>
    </a:ext>
  </a:extLst>
</a:theme>
</file>

<file path=ppt/theme/theme7.xml><?xml version="1.0" encoding="utf-8"?>
<a:theme xmlns:a="http://schemas.openxmlformats.org/drawingml/2006/main" name="Asset planning title">
  <a:themeElements>
    <a:clrScheme name="Custom 2">
      <a:dk1>
        <a:srgbClr val="003366"/>
      </a:dk1>
      <a:lt1>
        <a:sysClr val="window" lastClr="FFFFFF"/>
      </a:lt1>
      <a:dk2>
        <a:srgbClr val="417630"/>
      </a:dk2>
      <a:lt2>
        <a:srgbClr val="CD5A13"/>
      </a:lt2>
      <a:accent1>
        <a:srgbClr val="B70050"/>
      </a:accent1>
      <a:accent2>
        <a:srgbClr val="005072"/>
      </a:accent2>
      <a:accent3>
        <a:srgbClr val="933C06"/>
      </a:accent3>
      <a:accent4>
        <a:srgbClr val="F9D71D"/>
      </a:accent4>
      <a:accent5>
        <a:srgbClr val="1E2F93"/>
      </a:accent5>
      <a:accent6>
        <a:srgbClr val="333333"/>
      </a:accent6>
      <a:hlink>
        <a:srgbClr val="F49100"/>
      </a:hlink>
      <a:folHlink>
        <a:srgbClr val="0A85FF"/>
      </a:folHlink>
    </a:clrScheme>
    <a:fontScheme name="SI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>
            <a:latin typeface="Arial Narrow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dirty="0" err="1" smtClean="0">
            <a:latin typeface="Arial Narrow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chlumberger_Template_16x9_COMBINED_2016 (2)" id="{DEC6580F-CD91-40D9-BC7F-D486086E2377}" vid="{DA780269-2857-44B2-A4CF-B9FCE3242E30}"/>
    </a:ext>
  </a:extLst>
</a:theme>
</file>

<file path=ppt/theme/theme8.xml><?xml version="1.0" encoding="utf-8"?>
<a:theme xmlns:a="http://schemas.openxmlformats.org/drawingml/2006/main" name="Asset Ops title">
  <a:themeElements>
    <a:clrScheme name="Custom 2">
      <a:dk1>
        <a:srgbClr val="003366"/>
      </a:dk1>
      <a:lt1>
        <a:sysClr val="window" lastClr="FFFFFF"/>
      </a:lt1>
      <a:dk2>
        <a:srgbClr val="417630"/>
      </a:dk2>
      <a:lt2>
        <a:srgbClr val="CD5A13"/>
      </a:lt2>
      <a:accent1>
        <a:srgbClr val="B70050"/>
      </a:accent1>
      <a:accent2>
        <a:srgbClr val="005072"/>
      </a:accent2>
      <a:accent3>
        <a:srgbClr val="933C06"/>
      </a:accent3>
      <a:accent4>
        <a:srgbClr val="F9D71D"/>
      </a:accent4>
      <a:accent5>
        <a:srgbClr val="1E2F93"/>
      </a:accent5>
      <a:accent6>
        <a:srgbClr val="333333"/>
      </a:accent6>
      <a:hlink>
        <a:srgbClr val="F49100"/>
      </a:hlink>
      <a:folHlink>
        <a:srgbClr val="0A85FF"/>
      </a:folHlink>
    </a:clrScheme>
    <a:fontScheme name="SI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>
            <a:latin typeface="Arial Narrow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dirty="0" err="1" smtClean="0">
            <a:latin typeface="Arial Narrow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chlumberger_Template_16x9_COMBINED_2016 (2)" id="{DEC6580F-CD91-40D9-BC7F-D486086E2377}" vid="{DA780269-2857-44B2-A4CF-B9FCE3242E3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XMLData TextToDisplay="%EMAILADDRESS%">NGawel@slb.com</XMLData>
</file>

<file path=customXml/item2.xml><?xml version="1.0" encoding="utf-8"?>
<XMLData TextToDisplay="RightsWATCHMark">4|SCHLUMBERGER-Internal-PRIVATE|{00000000-0000-0000-0000-000000000000}</XMLDat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XMLData TextToDisplay="%CLASSIFICATIONDATETIME%">11:56 08/05/2017</XMLData>
</file>

<file path=customXml/item5.xml><?xml version="1.0" encoding="utf-8"?>
<XMLData TextToDisplay="%DOCUMENTGUID%">{00000000-0000-0000-0000-000000000000}</XMLData>
</file>

<file path=customXml/item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7.xml><?xml version="1.0" encoding="utf-8"?>
<XMLData TextToDisplay="%HOSTNAME%">SLB-3J9CYY1.DIR.slb.com</XMLData>
</file>

<file path=customXml/item8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2F115BE43E144193C72A3044814446" ma:contentTypeVersion="13" ma:contentTypeDescription="Create a new document." ma:contentTypeScope="" ma:versionID="0b20c00dd7c9e915d5337e320008ed97">
  <xsd:schema xmlns:xsd="http://www.w3.org/2001/XMLSchema" xmlns:xs="http://www.w3.org/2001/XMLSchema" xmlns:p="http://schemas.microsoft.com/office/2006/metadata/properties" xmlns:ns3="b6464533-33a1-4ace-a23b-d31a5a302a67" xmlns:ns4="9d6d7f1e-d725-4463-a097-6906ceafd824" targetNamespace="http://schemas.microsoft.com/office/2006/metadata/properties" ma:root="true" ma:fieldsID="b9ca9665e41ea5d22588c6185e8a7710" ns3:_="" ns4:_="">
    <xsd:import namespace="b6464533-33a1-4ace-a23b-d31a5a302a67"/>
    <xsd:import namespace="9d6d7f1e-d725-4463-a097-6906ceafd82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464533-33a1-4ace-a23b-d31a5a302a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6d7f1e-d725-4463-a097-6906ceafd82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9.xml><?xml version="1.0" encoding="utf-8"?>
<XMLData TextToDisplay="%USERNAME%">NGawel</XMLData>
</file>

<file path=customXml/itemProps1.xml><?xml version="1.0" encoding="utf-8"?>
<ds:datastoreItem xmlns:ds="http://schemas.openxmlformats.org/officeDocument/2006/customXml" ds:itemID="{773705FD-7A19-4545-8261-DE57E70B0B0B}">
  <ds:schemaRefs/>
</ds:datastoreItem>
</file>

<file path=customXml/itemProps2.xml><?xml version="1.0" encoding="utf-8"?>
<ds:datastoreItem xmlns:ds="http://schemas.openxmlformats.org/officeDocument/2006/customXml" ds:itemID="{0FBC9912-6BF5-45C6-848B-8BBC1BAAD1B6}">
  <ds:schemaRefs/>
</ds:datastoreItem>
</file>

<file path=customXml/itemProps3.xml><?xml version="1.0" encoding="utf-8"?>
<ds:datastoreItem xmlns:ds="http://schemas.openxmlformats.org/officeDocument/2006/customXml" ds:itemID="{C5ED4335-996C-4E70-9DCC-34AE59459A6E}">
  <ds:schemaRefs>
    <ds:schemaRef ds:uri="http://purl.org/dc/elements/1.1/"/>
    <ds:schemaRef ds:uri="http://schemas.microsoft.com/office/2006/metadata/properties"/>
    <ds:schemaRef ds:uri="b6464533-33a1-4ace-a23b-d31a5a302a67"/>
    <ds:schemaRef ds:uri="9d6d7f1e-d725-4463-a097-6906ceafd82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E030577E-B57F-44F9-8D62-F8DAC4D78215}">
  <ds:schemaRefs/>
</ds:datastoreItem>
</file>

<file path=customXml/itemProps5.xml><?xml version="1.0" encoding="utf-8"?>
<ds:datastoreItem xmlns:ds="http://schemas.openxmlformats.org/officeDocument/2006/customXml" ds:itemID="{6376E529-C22E-45E0-9BD4-5FA4BBD8CEE0}">
  <ds:schemaRefs/>
</ds:datastoreItem>
</file>

<file path=customXml/itemProps6.xml><?xml version="1.0" encoding="utf-8"?>
<ds:datastoreItem xmlns:ds="http://schemas.openxmlformats.org/officeDocument/2006/customXml" ds:itemID="{1FFFDFA4-FAED-496F-8A09-4F58BE90810B}">
  <ds:schemaRefs>
    <ds:schemaRef ds:uri="http://schemas.microsoft.com/sharepoint/v3/contenttype/forms"/>
  </ds:schemaRefs>
</ds:datastoreItem>
</file>

<file path=customXml/itemProps7.xml><?xml version="1.0" encoding="utf-8"?>
<ds:datastoreItem xmlns:ds="http://schemas.openxmlformats.org/officeDocument/2006/customXml" ds:itemID="{41F50029-86F3-4924-9D75-3818B7776630}">
  <ds:schemaRefs/>
</ds:datastoreItem>
</file>

<file path=customXml/itemProps8.xml><?xml version="1.0" encoding="utf-8"?>
<ds:datastoreItem xmlns:ds="http://schemas.openxmlformats.org/officeDocument/2006/customXml" ds:itemID="{69E2F5B4-1DAE-4CC7-9E03-5FC0E40B39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464533-33a1-4ace-a23b-d31a5a302a67"/>
    <ds:schemaRef ds:uri="9d6d7f1e-d725-4463-a097-6906ceafd8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9.xml><?xml version="1.0" encoding="utf-8"?>
<ds:datastoreItem xmlns:ds="http://schemas.openxmlformats.org/officeDocument/2006/customXml" ds:itemID="{CBF9032B-F9F8-4554-8432-A1131D8D364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2429</TotalTime>
  <Words>444</Words>
  <Application>Microsoft Office PowerPoint</Application>
  <PresentationFormat>Экран (16:9)</PresentationFormat>
  <Paragraphs>30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8</vt:i4>
      </vt:variant>
      <vt:variant>
        <vt:lpstr>Заголовки слайдов</vt:lpstr>
      </vt:variant>
      <vt:variant>
        <vt:i4>6</vt:i4>
      </vt:variant>
    </vt:vector>
  </HeadingPairs>
  <TitlesOfParts>
    <vt:vector size="14" baseType="lpstr">
      <vt:lpstr>1_Title</vt:lpstr>
      <vt:lpstr>SLB-slides</vt:lpstr>
      <vt:lpstr>Main title alternative</vt:lpstr>
      <vt:lpstr>Data &amp; Cloud</vt:lpstr>
      <vt:lpstr>Reservoir title</vt:lpstr>
      <vt:lpstr>Drilling title</vt:lpstr>
      <vt:lpstr>Asset planning title</vt:lpstr>
      <vt:lpstr>Asset Ops title</vt:lpstr>
      <vt:lpstr>Технология бурения скважин</vt:lpstr>
      <vt:lpstr>Устройство буровой установки. Подземная часть.</vt:lpstr>
      <vt:lpstr>Устройство буровой установки. Надземная часть. </vt:lpstr>
      <vt:lpstr>Строительство скважины</vt:lpstr>
      <vt:lpstr>Направление бурения скважины</vt:lpstr>
      <vt:lpstr>Вперед, на поиски инсайтов!</vt:lpstr>
    </vt:vector>
  </TitlesOfParts>
  <Company>Schlumberger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 Gardner</dc:creator>
  <cp:lastModifiedBy>Пользователь Windows</cp:lastModifiedBy>
  <cp:revision>75</cp:revision>
  <dcterms:created xsi:type="dcterms:W3CDTF">2016-11-11T14:39:39Z</dcterms:created>
  <dcterms:modified xsi:type="dcterms:W3CDTF">2021-03-17T10:02:08Z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ightsWATCHMark">
    <vt:lpwstr>4|SCHLUMBERGER-Internal-PRIVATE|{00000000-0000-0000-0000-000000000000}</vt:lpwstr>
  </property>
  <property fmtid="{D5CDD505-2E9C-101B-9397-08002B2CF9AE}" pid="3" name="ContentTypeId">
    <vt:lpwstr>0x010100EB2F115BE43E144193C72A3044814446</vt:lpwstr>
  </property>
  <property fmtid="{D5CDD505-2E9C-101B-9397-08002B2CF9AE}" pid="4" name="MSIP_Label_703e2fe1-4846-4393-8cf2-1bc71a04fd88_Enabled">
    <vt:lpwstr>False</vt:lpwstr>
  </property>
  <property fmtid="{D5CDD505-2E9C-101B-9397-08002B2CF9AE}" pid="5" name="MSIP_Label_703e2fe1-4846-4393-8cf2-1bc71a04fd88_SiteId">
    <vt:lpwstr>41ff26dc-250f-4b13-8981-739be8610c21</vt:lpwstr>
  </property>
  <property fmtid="{D5CDD505-2E9C-101B-9397-08002B2CF9AE}" pid="6" name="MSIP_Label_703e2fe1-4846-4393-8cf2-1bc71a04fd88_Owner">
    <vt:lpwstr>RRakhimov5@slb.com</vt:lpwstr>
  </property>
  <property fmtid="{D5CDD505-2E9C-101B-9397-08002B2CF9AE}" pid="7" name="MSIP_Label_703e2fe1-4846-4393-8cf2-1bc71a04fd88_SetDate">
    <vt:lpwstr>2020-06-19T04:27:51.3867510Z</vt:lpwstr>
  </property>
  <property fmtid="{D5CDD505-2E9C-101B-9397-08002B2CF9AE}" pid="8" name="MSIP_Label_703e2fe1-4846-4393-8cf2-1bc71a04fd88_Name">
    <vt:lpwstr>Public</vt:lpwstr>
  </property>
  <property fmtid="{D5CDD505-2E9C-101B-9397-08002B2CF9AE}" pid="9" name="MSIP_Label_703e2fe1-4846-4393-8cf2-1bc71a04fd88_Application">
    <vt:lpwstr>Microsoft Azure Information Protection</vt:lpwstr>
  </property>
  <property fmtid="{D5CDD505-2E9C-101B-9397-08002B2CF9AE}" pid="10" name="MSIP_Label_703e2fe1-4846-4393-8cf2-1bc71a04fd88_ActionId">
    <vt:lpwstr>96a18645-2ad4-4958-b407-f2d3150fc7d4</vt:lpwstr>
  </property>
  <property fmtid="{D5CDD505-2E9C-101B-9397-08002B2CF9AE}" pid="11" name="MSIP_Label_703e2fe1-4846-4393-8cf2-1bc71a04fd88_Extended_MSFT_Method">
    <vt:lpwstr>Manual</vt:lpwstr>
  </property>
</Properties>
</file>