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7" r:id="rId6"/>
    <p:sldId id="261" r:id="rId7"/>
    <p:sldId id="262" r:id="rId8"/>
    <p:sldId id="268" r:id="rId9"/>
    <p:sldId id="266" r:id="rId10"/>
    <p:sldId id="264" r:id="rId11"/>
    <p:sldId id="265" r:id="rId12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1" autoAdjust="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</a:t>
            </a:r>
            <a:r>
              <a:rPr lang="en-US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К. А.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Калитаев А. Н.</a:t>
            </a: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Калюжная А. В. Реинжиниринг бизнес-процессов предприятия на основе нотации BPMN // Сборник научных трудов XXI-й Российской научной конференции. Том 1. 26-28 апреля 2018 г. – М.: ФГБОУ ВО «РЭУ им. Г. В. Плеханова». – 2018. 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2385" y="147404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кардридеров. Информационное и программное обеспечение управления модулями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драйвера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программного 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осуществляющего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>
                <a:latin typeface="Century Gothic" panose="020B0502020202020204" pitchFamily="34" charset="0"/>
              </a:rPr>
              <a:t>MATICA </a:t>
            </a:r>
            <a:r>
              <a:rPr lang="ru-RU" sz="2100" dirty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>
                <a:latin typeface="Century Gothic" panose="020B0502020202020204" pitchFamily="34" charset="0"/>
              </a:rPr>
              <a:t>FloraWare</a:t>
            </a:r>
            <a:r>
              <a:rPr lang="ru-RU" sz="2100" dirty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>
                <a:latin typeface="Century Gothic" panose="020B0502020202020204" pitchFamily="34" charset="0"/>
              </a:rPr>
              <a:t>TranzWare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en-US" sz="2100" dirty="0" err="1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56937" y="90929"/>
            <a:ext cx="907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исследования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эмбоссера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192.168.0.(80+</a:t>
            </a:r>
            <a:r>
              <a:rPr lang="en-US" sz="1400" dirty="0">
                <a:latin typeface="Century Gothic" panose="020B0502020202020204" pitchFamily="34" charset="0"/>
              </a:rPr>
              <a:t>n)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</a:t>
            </a:r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6" y="2125557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302" y="3719437"/>
            <a:ext cx="32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Вызывающее приложение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42" y="1531013"/>
            <a:ext cx="1525315" cy="1170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B90C0-A00A-63D2-36CB-536B62992C28}"/>
              </a:ext>
            </a:extLst>
          </p:cNvPr>
          <p:cNvSpPr txBox="1"/>
          <p:nvPr/>
        </p:nvSpPr>
        <p:spPr>
          <a:xfrm>
            <a:off x="4343022" y="1060233"/>
            <a:ext cx="36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База с таблицей данных карт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1E62-BCE4-D040-93B7-241008D6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04662">
            <a:off x="2931806" y="1989086"/>
            <a:ext cx="2264101" cy="612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0DEAB0-BBE4-182D-293A-943C9728A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2196">
            <a:off x="6967421" y="2025146"/>
            <a:ext cx="2264101" cy="612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6BCD99-EF0F-BB81-6E5D-841B9F66F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02" y="2946927"/>
            <a:ext cx="2144831" cy="1562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8824C-45BD-E329-E70B-AF2E073C3BF6}"/>
              </a:ext>
            </a:extLst>
          </p:cNvPr>
          <p:cNvSpPr txBox="1"/>
          <p:nvPr/>
        </p:nvSpPr>
        <p:spPr>
          <a:xfrm>
            <a:off x="9540257" y="4509386"/>
            <a:ext cx="17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Maticard</a:t>
            </a:r>
            <a:r>
              <a:rPr lang="en-US" dirty="0">
                <a:latin typeface="Century Gothic" panose="020B0502020202020204" pitchFamily="34" charset="0"/>
              </a:rPr>
              <a:t> PRO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9B1DF-C0D3-5F68-7E9B-BF5685B16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71" y="2946928"/>
            <a:ext cx="1164942" cy="1562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C2B3-EFE0-C4C0-711F-B2EE0EB2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433459" y="3513385"/>
            <a:ext cx="907316" cy="3428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491331-5420-4D91-B017-712E5A6C1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0" y="2967187"/>
            <a:ext cx="1164942" cy="15624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0CE0C-66E3-073B-E6D6-DD7E83255D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81" y="3266531"/>
            <a:ext cx="851560" cy="620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0A6251-3A3B-06AD-FFB2-18AD25A5A38C}"/>
              </a:ext>
            </a:extLst>
          </p:cNvPr>
          <p:cNvSpPr txBox="1"/>
          <p:nvPr/>
        </p:nvSpPr>
        <p:spPr>
          <a:xfrm>
            <a:off x="7551892" y="3923527"/>
            <a:ext cx="56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903FB-3E51-F02C-AC3F-FCD788A4A299}"/>
              </a:ext>
            </a:extLst>
          </p:cNvPr>
          <p:cNvSpPr txBox="1"/>
          <p:nvPr/>
        </p:nvSpPr>
        <p:spPr>
          <a:xfrm>
            <a:off x="4979944" y="3426424"/>
            <a:ext cx="86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XML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файл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4B162-CF02-36B5-2EA6-E9F167D48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037294" y="3271238"/>
            <a:ext cx="1164943" cy="4401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746418-6434-17EA-0818-0C02EC9C0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6048167" y="3716513"/>
            <a:ext cx="1164943" cy="440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304619" y="3063250"/>
            <a:ext cx="1475297" cy="4401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315493" y="3508525"/>
            <a:ext cx="1475297" cy="4401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1A829-2303-5A86-E303-6A3C1FD0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429665" flipH="1">
            <a:off x="1556116" y="4249418"/>
            <a:ext cx="822685" cy="3173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54CE67-D52E-7E47-20F6-FEA4C4533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40" y="4756940"/>
            <a:ext cx="1164942" cy="15624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DE3DDC-B221-10DA-2E5D-64365C49D6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31" y="4892762"/>
            <a:ext cx="851560" cy="6203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8BBECC-6C15-992F-2037-2C2455C6AF93}"/>
              </a:ext>
            </a:extLst>
          </p:cNvPr>
          <p:cNvSpPr txBox="1"/>
          <p:nvPr/>
        </p:nvSpPr>
        <p:spPr>
          <a:xfrm>
            <a:off x="2041424" y="5444237"/>
            <a:ext cx="127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Драйвер записи карты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94B69E-09D4-23A3-CDBB-6C6AFAD7B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57" y="4756940"/>
            <a:ext cx="1164942" cy="15624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FD0773-E414-71C1-CD4F-11915174B5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8" y="4892762"/>
            <a:ext cx="851560" cy="6203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814F84-C5CB-7495-FDB8-4594AD13574B}"/>
              </a:ext>
            </a:extLst>
          </p:cNvPr>
          <p:cNvSpPr txBox="1"/>
          <p:nvPr/>
        </p:nvSpPr>
        <p:spPr>
          <a:xfrm>
            <a:off x="4506434" y="5560633"/>
            <a:ext cx="127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Драйвер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MATICA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CF948E3-F603-3BD2-4FE5-C6E744E1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0559" y="5121600"/>
            <a:ext cx="1164943" cy="4401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F237C14-B49F-7065-4724-1010BDCA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1432" y="5566875"/>
            <a:ext cx="1164943" cy="4401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DD3128-F762-F64F-974F-AF6ADA3E0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8433459" y="3901334"/>
            <a:ext cx="907316" cy="3428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FA053D-C9B4-8788-553B-6FA47553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93714" y="5121600"/>
            <a:ext cx="1164943" cy="4401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763D50-8704-0C2E-88D6-6B0174A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704587" y="5566875"/>
            <a:ext cx="1164943" cy="4401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E5AD87-765D-6D83-EFF7-328CE7F0B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9" y="4651401"/>
            <a:ext cx="2000266" cy="886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3D7F1F-5F26-C8F7-48AA-9808EE173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9" y="5444237"/>
            <a:ext cx="641650" cy="12765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95" y="5094785"/>
            <a:ext cx="1810669" cy="10851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4888F7-423D-EB63-A2AE-F8A43FA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012262" y="5247265"/>
            <a:ext cx="907316" cy="34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26C811-3986-20C8-E66F-B02E8117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9012262" y="5635214"/>
            <a:ext cx="907316" cy="3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9628" y="111822"/>
            <a:ext cx="7912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FloraWare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DBCE9-7EDD-C8A1-1C96-7712C196D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" y="3079121"/>
            <a:ext cx="1665203" cy="146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1011051" y="4544498"/>
            <a:ext cx="149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FloraWare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F21BF-4FFB-C471-BD15-5D78796E9C17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8573-D78C-B14C-4507-D4DABFFBE1AC}"/>
              </a:ext>
            </a:extLst>
          </p:cNvPr>
          <p:cNvSpPr txBox="1"/>
          <p:nvPr/>
        </p:nvSpPr>
        <p:spPr>
          <a:xfrm>
            <a:off x="8244718" y="2831367"/>
            <a:ext cx="3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Инструменты разработки/тестирования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5385B-82BF-9994-60D6-96CEF66D4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0" y="1729465"/>
            <a:ext cx="1841152" cy="134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E0851-078A-9C9C-AE72-EE0675FFE32A}"/>
              </a:ext>
            </a:extLst>
          </p:cNvPr>
          <p:cNvSpPr txBox="1"/>
          <p:nvPr/>
        </p:nvSpPr>
        <p:spPr>
          <a:xfrm>
            <a:off x="3719501" y="3045898"/>
            <a:ext cx="272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Объектная машина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B4F5-4F08-09C3-BAAB-6BC31A2A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0" y="1278178"/>
            <a:ext cx="1665203" cy="1465377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C7C7E95-9F35-B009-929F-0A28478B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21" y="4339959"/>
            <a:ext cx="1482419" cy="1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88B33-993A-A778-16F7-6315C19BA62A}"/>
              </a:ext>
            </a:extLst>
          </p:cNvPr>
          <p:cNvSpPr txBox="1"/>
          <p:nvPr/>
        </p:nvSpPr>
        <p:spPr>
          <a:xfrm>
            <a:off x="3393455" y="5876978"/>
            <a:ext cx="184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Приложение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5979802" y="3659386"/>
            <a:ext cx="5880225" cy="286512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D19A52-A01E-A71F-A86F-63EC36BE5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5109818" y="5025532"/>
            <a:ext cx="815405" cy="3081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F9E84-9983-8330-64F7-2A0E560EB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192" y="4339959"/>
            <a:ext cx="1669528" cy="1669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592064" flipH="1">
            <a:off x="7517868" y="4390442"/>
            <a:ext cx="1059766" cy="3081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577F3-4CC3-19A8-55D7-8A0E03550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897" y="3849601"/>
            <a:ext cx="1005746" cy="735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DBA387-5662-335F-AA03-FD852A3E2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9841257" y="4031847"/>
            <a:ext cx="854529" cy="308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0927BD-963C-6B41-2286-55D7E5EC7DF9}"/>
              </a:ext>
            </a:extLst>
          </p:cNvPr>
          <p:cNvSpPr txBox="1"/>
          <p:nvPr/>
        </p:nvSpPr>
        <p:spPr>
          <a:xfrm>
            <a:off x="8786078" y="5462143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9F6B3D-4334-45C1-DC3A-EACDB1004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7538516" y="4991654"/>
            <a:ext cx="1059766" cy="3081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D213F-AE7A-7D2E-A7F1-B04FB8295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07936" flipH="1" flipV="1">
            <a:off x="7517867" y="5635110"/>
            <a:ext cx="1059766" cy="3081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5386FE-E8B7-1759-A3B7-3CFD1C721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0656" y="4616596"/>
            <a:ext cx="1058228" cy="10582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18158-733D-547D-27F2-2322D429F79C}"/>
              </a:ext>
            </a:extLst>
          </p:cNvPr>
          <p:cNvSpPr txBox="1"/>
          <p:nvPr/>
        </p:nvSpPr>
        <p:spPr>
          <a:xfrm>
            <a:off x="10848186" y="3779465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466093" y="202740"/>
            <a:ext cx="1125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TranzWare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CardFactory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15F1-FBB0-AD9F-28E7-EBBFBCD17690}"/>
              </a:ext>
            </a:extLst>
          </p:cNvPr>
          <p:cNvSpPr txBox="1"/>
          <p:nvPr/>
        </p:nvSpPr>
        <p:spPr>
          <a:xfrm>
            <a:off x="848488" y="4557636"/>
            <a:ext cx="178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TranzWare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CardFactory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C95EF-83CE-0DAD-3681-7C34EA3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9" y="2982039"/>
            <a:ext cx="1496533" cy="15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пользователей непрерывной, актуальной и оперативной 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слябов по линиям 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529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Shemyakin</cp:lastModifiedBy>
  <cp:revision>67</cp:revision>
  <cp:lastPrinted>2017-06-22T16:10:04Z</cp:lastPrinted>
  <dcterms:created xsi:type="dcterms:W3CDTF">2017-06-16T14:15:23Z</dcterms:created>
  <dcterms:modified xsi:type="dcterms:W3CDTF">2025-05-21T17:32:10Z</dcterms:modified>
</cp:coreProperties>
</file>