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</a:t>
            </a:r>
            <a:r>
              <a:rPr lang="ru-RU" dirty="0" err="1" smtClean="0"/>
              <a:t>ета</a:t>
            </a:r>
            <a:r>
              <a:rPr lang="ru-RU" dirty="0" smtClean="0"/>
              <a:t> курсовая самая лучшая в мире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3694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Экран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Почему ета курсовая самая лучшая в мире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Почему ета курсовая самая лучшая в мире </dc:title>
  <dc:creator>Konstantin</dc:creator>
  <cp:lastModifiedBy>Константин</cp:lastModifiedBy>
  <cp:revision>1</cp:revision>
  <dcterms:created xsi:type="dcterms:W3CDTF">2021-04-04T14:32:18Z</dcterms:created>
  <dcterms:modified xsi:type="dcterms:W3CDTF">2021-04-04T14:32:51Z</dcterms:modified>
</cp:coreProperties>
</file>