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3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56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7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5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7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7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67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608893-2337-4634-87DE-4D53E8BC4E89}" type="datetimeFigureOut">
              <a:rPr lang="en-US" smtClean="0"/>
              <a:t>05/27/2015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7C62-7D5B-494C-BC4C-3EECD4773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3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279650"/>
            <a:ext cx="5054600" cy="285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403600" y="772012"/>
            <a:ext cx="5010282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“SHADDA-BI-BORAN”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1400" y="1518137"/>
            <a:ext cx="168507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08" y="1715431"/>
            <a:ext cx="6269984" cy="324933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/>
          <p:cNvSpPr txBox="1"/>
          <p:nvPr/>
        </p:nvSpPr>
        <p:spPr>
          <a:xfrm>
            <a:off x="4965700" y="5499100"/>
            <a:ext cx="212269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Live Demo!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3700" y="927100"/>
            <a:ext cx="311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 members :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24900" y="1918729"/>
            <a:ext cx="2215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Contribution :</a:t>
            </a:r>
          </a:p>
          <a:p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5" y="2721063"/>
            <a:ext cx="339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Konstantin Yanchev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5" y="5049179"/>
            <a:ext cx="2641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Tatyana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Miteva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795" y="3885121"/>
            <a:ext cx="245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Peter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Borisov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95" y="6213237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Slavi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Zekov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27" y="3603639"/>
            <a:ext cx="921046" cy="1024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27" y="2519012"/>
            <a:ext cx="906942" cy="10246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031" y="5756958"/>
            <a:ext cx="906942" cy="10246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27" y="4688266"/>
            <a:ext cx="892838" cy="100869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89344" y="280049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03868" y="388511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3868" y="504917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89343" y="6213237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25 %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182" y="2923826"/>
            <a:ext cx="500171" cy="500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7588" y="2850747"/>
            <a:ext cx="5878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your attention.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38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 yanchev</dc:creator>
  <cp:lastModifiedBy>konstantin yanchev</cp:lastModifiedBy>
  <cp:revision>6</cp:revision>
  <dcterms:created xsi:type="dcterms:W3CDTF">2015-05-27T09:12:33Z</dcterms:created>
  <dcterms:modified xsi:type="dcterms:W3CDTF">2015-05-27T09:59:59Z</dcterms:modified>
</cp:coreProperties>
</file>