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56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608893-2337-4634-87DE-4D53E8BC4E89}" type="datetimeFigureOut">
              <a:rPr lang="en-US" smtClean="0"/>
              <a:t>05/28/2015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3wGLSMF2/softuni-projects" TargetMode="External"/><Relationship Id="rId2" Type="http://schemas.openxmlformats.org/officeDocument/2006/relationships/hyperlink" Target="https://github.com/KonstantinYanchev/FirstProject-May-Cou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279650"/>
            <a:ext cx="5054600" cy="285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403600" y="772012"/>
            <a:ext cx="50102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“SHADDA-BI-BORAN”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400" y="1518137"/>
            <a:ext cx="168507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4300" y="1384300"/>
            <a:ext cx="1601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 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5900" y="2387600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https://github.com/KonstantinYanchev/FirstProject-May-Course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94299" y="3378200"/>
            <a:ext cx="1362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Trello :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32122" y="4522688"/>
            <a:ext cx="508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https://trello.com/b/3wGLSMF2/softuni-projects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08" y="1715431"/>
            <a:ext cx="6269984" cy="32493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/>
          <p:cNvSpPr txBox="1"/>
          <p:nvPr/>
        </p:nvSpPr>
        <p:spPr>
          <a:xfrm>
            <a:off x="4965700" y="5499100"/>
            <a:ext cx="212269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Live Demo!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700" y="927100"/>
            <a:ext cx="311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 :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4900" y="1918729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Contribution :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5" y="2721063"/>
            <a:ext cx="339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Konstantin Yanchev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5" y="5049179"/>
            <a:ext cx="264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Tatyana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Miteva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795" y="3885121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Peter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Borisov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95" y="6213237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Slavi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Zekov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3603639"/>
            <a:ext cx="921046" cy="1024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2519012"/>
            <a:ext cx="906942" cy="1024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31" y="5756958"/>
            <a:ext cx="906942" cy="1024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4688266"/>
            <a:ext cx="892838" cy="10086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89344" y="280049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3868" y="388511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3868" y="504917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9343" y="621323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2" y="2923826"/>
            <a:ext cx="500171" cy="500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588" y="2850747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attention.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yanchev</dc:creator>
  <cp:lastModifiedBy>konstantin yanchev</cp:lastModifiedBy>
  <cp:revision>7</cp:revision>
  <dcterms:created xsi:type="dcterms:W3CDTF">2015-05-27T09:12:33Z</dcterms:created>
  <dcterms:modified xsi:type="dcterms:W3CDTF">2015-05-28T10:30:11Z</dcterms:modified>
</cp:coreProperties>
</file>