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56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608893-2337-4634-87DE-4D53E8BC4E89}" type="datetimeFigureOut">
              <a:rPr lang="en-US" smtClean="0"/>
              <a:t>01/28/2016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9905" y="702966"/>
            <a:ext cx="37080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“Descartes”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004" y="1577720"/>
            <a:ext cx="18918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43" y="2594261"/>
            <a:ext cx="5264190" cy="25203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22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4300" y="1384300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 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5086" y="3276599"/>
            <a:ext cx="756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https://github.com/KonstantinYanchev/TeamDescartes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1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5700" y="5499100"/>
            <a:ext cx="212269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Live Demo!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48" y="1626578"/>
            <a:ext cx="5461000" cy="28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8562" y="927099"/>
            <a:ext cx="3526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 :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443" y="2712828"/>
            <a:ext cx="3119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Konstantin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Yanchev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4903" y="5656994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Aleksandar Mironov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3738" y="4130761"/>
            <a:ext cx="217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Viktor Terziev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4336" y="3419563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Iliyan Videnov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44091" y="4883324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Alexandra Rybakova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2" y="2923826"/>
            <a:ext cx="500171" cy="500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588" y="2850747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attention.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31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yanchev</dc:creator>
  <cp:lastModifiedBy>konstantin yanchev</cp:lastModifiedBy>
  <cp:revision>8</cp:revision>
  <dcterms:created xsi:type="dcterms:W3CDTF">2015-05-27T09:12:33Z</dcterms:created>
  <dcterms:modified xsi:type="dcterms:W3CDTF">2016-01-28T04:34:21Z</dcterms:modified>
</cp:coreProperties>
</file>