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F0E09E53-DBFE-41FB-9015-58336FFB95B8}">
  <a:tblStyle styleId="{F0E09E53-DBFE-41FB-9015-58336FFB95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t>‹N°›</a:t>
            </a:fld>
            <a:endParaRPr lang="ru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4533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t>‹N°›</a:t>
            </a:fld>
            <a:endParaRPr lang="ru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3553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t>‹N°›</a:t>
            </a:fld>
            <a:endParaRPr lang="ru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85648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‹N°›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81713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t>‹N°›</a:t>
            </a:fld>
            <a:endParaRPr lang="ru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158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t>‹N°›</a:t>
            </a:fld>
            <a:endParaRPr lang="ru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48001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t>‹N°›</a:t>
            </a:fld>
            <a:endParaRPr lang="ru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14500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t>‹N°›</a:t>
            </a:fld>
            <a:endParaRPr lang="ru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97783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t>‹N°›</a:t>
            </a:fld>
            <a:endParaRPr lang="ru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10690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t>‹N°›</a:t>
            </a:fld>
            <a:endParaRPr lang="ru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49783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t>‹N°›</a:t>
            </a:fld>
            <a:endParaRPr lang="ru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37303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t>‹N°›</a:t>
            </a:fld>
            <a:endParaRPr lang="ru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56367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t>‹N°›</a:t>
            </a:fld>
            <a:endParaRPr lang="ru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2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126900" y="112800"/>
            <a:ext cx="8890200" cy="1040400"/>
          </a:xfrm>
          <a:prstGeom prst="rect">
            <a:avLst/>
          </a:prstGeom>
          <a:noFill/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800" b="1" dirty="0"/>
              <a:t>Albanian national corpus</a:t>
            </a:r>
            <a:endParaRPr lang="ru" sz="4800" b="1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1153200"/>
            <a:ext cx="8520600" cy="722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dirty="0"/>
              <a:t>Автор</a:t>
            </a:r>
            <a:r>
              <a:rPr lang="en-US" dirty="0"/>
              <a:t>:</a:t>
            </a:r>
            <a:r>
              <a:rPr lang="ru-RU" dirty="0"/>
              <a:t>Давыдков Константин</a:t>
            </a:r>
            <a:endParaRPr lang="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-RU" b="1" dirty="0"/>
              <a:t>Дизайн главной страницы</a:t>
            </a:r>
            <a:endParaRPr lang="ru" b="1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963D3D3-5D93-45CF-966B-76C5C7CAB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8214"/>
            <a:ext cx="9144000" cy="45152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-RU" b="1" dirty="0"/>
              <a:t>Формы поиска и функционал</a:t>
            </a:r>
            <a:endParaRPr lang="ru" b="1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927E85B-D361-4088-995A-D4CF4E6E0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2700"/>
            <a:ext cx="9144000" cy="4570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-RU" b="1" dirty="0"/>
              <a:t>Заключение</a:t>
            </a:r>
            <a:endParaRPr lang="ru" b="1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4AEFD8-0F7E-4D3D-BA3C-43FAB3A25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2960" y="2075755"/>
            <a:ext cx="7543800" cy="2121341"/>
          </a:xfrm>
        </p:spPr>
        <p:txBody>
          <a:bodyPr/>
          <a:lstStyle/>
          <a:p>
            <a:pPr algn="ctr"/>
            <a:r>
              <a:rPr lang="ru-RU" sz="2800" dirty="0"/>
              <a:t>Спасибо за внимание!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</TotalTime>
  <Words>19</Words>
  <Application>Microsoft Office PowerPoint</Application>
  <PresentationFormat>Affichage à l'écran (16:9)</PresentationFormat>
  <Paragraphs>6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Rétrospective</vt:lpstr>
      <vt:lpstr>Albanian national corpus</vt:lpstr>
      <vt:lpstr>Дизайн главной страницы</vt:lpstr>
      <vt:lpstr>Формы поиска и функционал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Корпусы Web-corpora.org</dc:title>
  <dc:creator>Admin</dc:creator>
  <cp:lastModifiedBy>Константин</cp:lastModifiedBy>
  <cp:revision>3</cp:revision>
  <dcterms:modified xsi:type="dcterms:W3CDTF">2017-10-22T23:03:08Z</dcterms:modified>
</cp:coreProperties>
</file>