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3" r:id="rId10"/>
  </p:sldIdLst>
  <p:sldSz cx="5143500" cy="9144000" type="screen16x9"/>
  <p:notesSz cx="6858000" cy="9144000"/>
  <p:defaultTextStyle>
    <a:defPPr rtl="0"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69" d="100"/>
          <a:sy n="69" d="100"/>
        </p:scale>
        <p:origin x="2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C015C-0EF5-49F7-9E01-582B585ABACA}" type="datetime1">
              <a:rPr lang="ru-RU" smtClean="0"/>
              <a:t>22.08.2020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BFA235-31F1-4890-8B77-802E398D12C6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8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8535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960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854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39" y="1388537"/>
            <a:ext cx="3857625" cy="3183467"/>
          </a:xfrm>
        </p:spPr>
        <p:txBody>
          <a:bodyPr rtlCol="0" anchor="b"/>
          <a:lstStyle>
            <a:lvl1pPr algn="ctr">
              <a:defRPr sz="799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39" y="4802718"/>
            <a:ext cx="3857625" cy="2207683"/>
          </a:xfrm>
        </p:spPr>
        <p:txBody>
          <a:bodyPr rtlCol="0"/>
          <a:lstStyle>
            <a:lvl1pPr marL="0" indent="0" algn="ctr">
              <a:buNone/>
              <a:defRPr sz="3199">
                <a:solidFill>
                  <a:schemeClr val="bg1"/>
                </a:solidFill>
              </a:defRPr>
            </a:lvl1pPr>
            <a:lvl2pPr marL="609482" indent="0" algn="ctr">
              <a:buNone/>
              <a:defRPr sz="2666"/>
            </a:lvl2pPr>
            <a:lvl3pPr marL="1218963" indent="0" algn="ctr">
              <a:buNone/>
              <a:defRPr sz="2399"/>
            </a:lvl3pPr>
            <a:lvl4pPr marL="1828445" indent="0" algn="ctr">
              <a:buNone/>
              <a:defRPr sz="2132"/>
            </a:lvl4pPr>
            <a:lvl5pPr marL="2437928" indent="0" algn="ctr">
              <a:buNone/>
              <a:defRPr sz="2132"/>
            </a:lvl5pPr>
            <a:lvl6pPr marL="3047409" indent="0" algn="ctr">
              <a:buNone/>
              <a:defRPr sz="2132"/>
            </a:lvl6pPr>
            <a:lvl7pPr marL="3656891" indent="0" algn="ctr">
              <a:buNone/>
              <a:defRPr sz="2132"/>
            </a:lvl7pPr>
            <a:lvl8pPr marL="4266372" indent="0" algn="ctr">
              <a:buNone/>
              <a:defRPr sz="2132"/>
            </a:lvl8pPr>
            <a:lvl9pPr marL="4875854" indent="0" algn="ctr">
              <a:buNone/>
              <a:defRPr sz="2132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A245C-01DF-4738-95E1-A937925DD2F1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5AE2-A617-4D10-AE3F-743DB285430B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680819" y="922220"/>
            <a:ext cx="1109067" cy="654538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53615" y="922220"/>
            <a:ext cx="3262908" cy="654538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7E0C4-AD29-44BF-B816-44BB346984E4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D46A-9331-4E58-9868-B6ECF00A1A93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84" y="2279650"/>
            <a:ext cx="4436269" cy="3816350"/>
          </a:xfrm>
        </p:spPr>
        <p:txBody>
          <a:bodyPr rtlCol="0" anchor="b"/>
          <a:lstStyle>
            <a:lvl1pPr>
              <a:lnSpc>
                <a:spcPct val="100000"/>
              </a:lnSpc>
              <a:defRPr sz="7998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2884" y="6119289"/>
            <a:ext cx="4436269" cy="2000249"/>
          </a:xfrm>
        </p:spPr>
        <p:txBody>
          <a:bodyPr rtlCol="0"/>
          <a:lstStyle>
            <a:lvl1pPr marL="0" indent="0">
              <a:buNone/>
              <a:defRPr sz="3199" b="1">
                <a:solidFill>
                  <a:schemeClr val="tx2">
                    <a:lumMod val="50000"/>
                  </a:schemeClr>
                </a:solidFill>
              </a:defRPr>
            </a:lvl1pPr>
            <a:lvl2pPr marL="609482" indent="0">
              <a:buNone/>
              <a:defRPr sz="2666"/>
            </a:lvl2pPr>
            <a:lvl3pPr marL="1218963" indent="0">
              <a:buNone/>
              <a:defRPr sz="2399"/>
            </a:lvl3pPr>
            <a:lvl4pPr marL="1828445" indent="0">
              <a:buNone/>
              <a:defRPr sz="2132"/>
            </a:lvl4pPr>
            <a:lvl5pPr marL="2437928" indent="0">
              <a:buNone/>
              <a:defRPr sz="2132"/>
            </a:lvl5pPr>
            <a:lvl6pPr marL="3047409" indent="0">
              <a:buNone/>
              <a:defRPr sz="2132"/>
            </a:lvl6pPr>
            <a:lvl7pPr marL="3656891" indent="0">
              <a:buNone/>
              <a:defRPr sz="2132"/>
            </a:lvl7pPr>
            <a:lvl8pPr marL="4266372" indent="0">
              <a:buNone/>
              <a:defRPr sz="2132"/>
            </a:lvl8pPr>
            <a:lvl9pPr marL="4875854" indent="0">
              <a:buNone/>
              <a:defRPr sz="2132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0193-2B05-4257-A1D7-7CD6038489A8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92882" y="2434167"/>
            <a:ext cx="2063830" cy="580178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2399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2383815" y="2434167"/>
            <a:ext cx="2063830" cy="580178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2399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966B2-1510-4C9B-BBCA-BBFE72A88EB8}" type="datetime1">
              <a:rPr lang="ru-RU" smtClean="0"/>
              <a:t>22.08.2020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81" y="852200"/>
            <a:ext cx="4258818" cy="153619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2882" y="2438400"/>
            <a:ext cx="2063830" cy="855134"/>
          </a:xfrm>
        </p:spPr>
        <p:txBody>
          <a:bodyPr rtlCol="0" anchor="b"/>
          <a:lstStyle>
            <a:lvl1pPr marL="0" indent="0">
              <a:buNone/>
              <a:defRPr sz="3199" b="1"/>
            </a:lvl1pPr>
            <a:lvl2pPr marL="609482" indent="0">
              <a:buNone/>
              <a:defRPr sz="2666" b="1"/>
            </a:lvl2pPr>
            <a:lvl3pPr marL="1218963" indent="0">
              <a:buNone/>
              <a:defRPr sz="2399" b="1"/>
            </a:lvl3pPr>
            <a:lvl4pPr marL="1828445" indent="0">
              <a:buNone/>
              <a:defRPr sz="2132" b="1"/>
            </a:lvl4pPr>
            <a:lvl5pPr marL="2437928" indent="0">
              <a:buNone/>
              <a:defRPr sz="2132" b="1"/>
            </a:lvl5pPr>
            <a:lvl6pPr marL="3047409" indent="0">
              <a:buNone/>
              <a:defRPr sz="2132" b="1"/>
            </a:lvl6pPr>
            <a:lvl7pPr marL="3656891" indent="0">
              <a:buNone/>
              <a:defRPr sz="2132" b="1"/>
            </a:lvl7pPr>
            <a:lvl8pPr marL="4266372" indent="0">
              <a:buNone/>
              <a:defRPr sz="2132" b="1"/>
            </a:lvl8pPr>
            <a:lvl9pPr marL="4875854" indent="0">
              <a:buNone/>
              <a:defRPr sz="2132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92882" y="3331631"/>
            <a:ext cx="2063830" cy="41359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2399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386443" y="2438400"/>
            <a:ext cx="2063830" cy="855134"/>
          </a:xfrm>
        </p:spPr>
        <p:txBody>
          <a:bodyPr rtlCol="0" anchor="b"/>
          <a:lstStyle>
            <a:lvl1pPr marL="0" indent="0">
              <a:buNone/>
              <a:defRPr sz="3199" b="1"/>
            </a:lvl1pPr>
            <a:lvl2pPr marL="609482" indent="0">
              <a:buNone/>
              <a:defRPr sz="2666" b="1"/>
            </a:lvl2pPr>
            <a:lvl3pPr marL="1218963" indent="0">
              <a:buNone/>
              <a:defRPr sz="2399" b="1"/>
            </a:lvl3pPr>
            <a:lvl4pPr marL="1828445" indent="0">
              <a:buNone/>
              <a:defRPr sz="2132" b="1"/>
            </a:lvl4pPr>
            <a:lvl5pPr marL="2437928" indent="0">
              <a:buNone/>
              <a:defRPr sz="2132" b="1"/>
            </a:lvl5pPr>
            <a:lvl6pPr marL="3047409" indent="0">
              <a:buNone/>
              <a:defRPr sz="2132" b="1"/>
            </a:lvl6pPr>
            <a:lvl7pPr marL="3656891" indent="0">
              <a:buNone/>
              <a:defRPr sz="2132" b="1"/>
            </a:lvl7pPr>
            <a:lvl8pPr marL="4266372" indent="0">
              <a:buNone/>
              <a:defRPr sz="2132" b="1"/>
            </a:lvl8pPr>
            <a:lvl9pPr marL="4875854" indent="0">
              <a:buNone/>
              <a:defRPr sz="2132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2386443" y="3331631"/>
            <a:ext cx="2063830" cy="41359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2399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7B7A2-263E-4006-82C8-F8A3F838290A}" type="datetime1">
              <a:rPr lang="ru-RU" smtClean="0"/>
              <a:t>22.08.2020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9D0BD-0694-4725-90BD-977C2561BD03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5CD1-4E33-45E7-90A8-63B59DCB1BF2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82" y="812799"/>
            <a:ext cx="1658912" cy="2133600"/>
          </a:xfrm>
        </p:spPr>
        <p:txBody>
          <a:bodyPr rtlCol="0" anchor="b"/>
          <a:lstStyle>
            <a:lvl1pPr>
              <a:defRPr sz="4266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025255" y="1316567"/>
            <a:ext cx="2427089" cy="61510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2399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2882" y="3005669"/>
            <a:ext cx="1658912" cy="5012267"/>
          </a:xfrm>
        </p:spPr>
        <p:txBody>
          <a:bodyPr rtlCol="0"/>
          <a:lstStyle>
            <a:lvl1pPr marL="0" indent="0">
              <a:buNone/>
              <a:defRPr sz="2132"/>
            </a:lvl1pPr>
            <a:lvl2pPr marL="609482" indent="0">
              <a:buNone/>
              <a:defRPr sz="1866"/>
            </a:lvl2pPr>
            <a:lvl3pPr marL="1218963" indent="0">
              <a:buNone/>
              <a:defRPr sz="1600"/>
            </a:lvl3pPr>
            <a:lvl4pPr marL="1828445" indent="0">
              <a:buNone/>
              <a:defRPr sz="1334"/>
            </a:lvl4pPr>
            <a:lvl5pPr marL="2437928" indent="0">
              <a:buNone/>
              <a:defRPr sz="1334"/>
            </a:lvl5pPr>
            <a:lvl6pPr marL="3047409" indent="0">
              <a:buNone/>
              <a:defRPr sz="1334"/>
            </a:lvl6pPr>
            <a:lvl7pPr marL="3656891" indent="0">
              <a:buNone/>
              <a:defRPr sz="1334"/>
            </a:lvl7pPr>
            <a:lvl8pPr marL="4266372" indent="0">
              <a:buNone/>
              <a:defRPr sz="1334"/>
            </a:lvl8pPr>
            <a:lvl9pPr marL="4875854" indent="0">
              <a:buNone/>
              <a:defRPr sz="1334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691E6-B3C1-4B5F-BA52-EDD503422929}" type="datetime1">
              <a:rPr lang="ru-RU" smtClean="0"/>
              <a:t>22.08.2020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82" y="812799"/>
            <a:ext cx="1658912" cy="2133600"/>
          </a:xfrm>
        </p:spPr>
        <p:txBody>
          <a:bodyPr rtlCol="0" anchor="b"/>
          <a:lstStyle>
            <a:lvl1pPr rtl="0">
              <a:defRPr sz="4266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2025255" y="1316567"/>
            <a:ext cx="2427089" cy="6151034"/>
          </a:xfrm>
        </p:spPr>
        <p:txBody>
          <a:bodyPr rtlCol="0"/>
          <a:lstStyle>
            <a:lvl1pPr marL="0" indent="0">
              <a:buNone/>
              <a:defRPr sz="4266"/>
            </a:lvl1pPr>
            <a:lvl2pPr marL="609482" indent="0">
              <a:buNone/>
              <a:defRPr sz="3733"/>
            </a:lvl2pPr>
            <a:lvl3pPr marL="1218963" indent="0">
              <a:buNone/>
              <a:defRPr sz="3199"/>
            </a:lvl3pPr>
            <a:lvl4pPr marL="1828445" indent="0">
              <a:buNone/>
              <a:defRPr sz="2666"/>
            </a:lvl4pPr>
            <a:lvl5pPr marL="2437928" indent="0">
              <a:buNone/>
              <a:defRPr sz="2666"/>
            </a:lvl5pPr>
            <a:lvl6pPr marL="3047409" indent="0">
              <a:buNone/>
              <a:defRPr sz="2666"/>
            </a:lvl6pPr>
            <a:lvl7pPr marL="3656891" indent="0">
              <a:buNone/>
              <a:defRPr sz="2666"/>
            </a:lvl7pPr>
            <a:lvl8pPr marL="4266372" indent="0">
              <a:buNone/>
              <a:defRPr sz="2666"/>
            </a:lvl8pPr>
            <a:lvl9pPr marL="4875854" indent="0">
              <a:buNone/>
              <a:defRPr sz="2666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2882" y="3005669"/>
            <a:ext cx="1658912" cy="5012267"/>
          </a:xfrm>
        </p:spPr>
        <p:txBody>
          <a:bodyPr rtlCol="0"/>
          <a:lstStyle>
            <a:lvl1pPr marL="0" indent="0">
              <a:buNone/>
              <a:defRPr sz="2132"/>
            </a:lvl1pPr>
            <a:lvl2pPr marL="609482" indent="0">
              <a:buNone/>
              <a:defRPr sz="1866"/>
            </a:lvl2pPr>
            <a:lvl3pPr marL="1218963" indent="0">
              <a:buNone/>
              <a:defRPr sz="1600"/>
            </a:lvl3pPr>
            <a:lvl4pPr marL="1828445" indent="0">
              <a:buNone/>
              <a:defRPr sz="1334"/>
            </a:lvl4pPr>
            <a:lvl5pPr marL="2437928" indent="0">
              <a:buNone/>
              <a:defRPr sz="1334"/>
            </a:lvl5pPr>
            <a:lvl6pPr marL="3047409" indent="0">
              <a:buNone/>
              <a:defRPr sz="1334"/>
            </a:lvl6pPr>
            <a:lvl7pPr marL="3656891" indent="0">
              <a:buNone/>
              <a:defRPr sz="1334"/>
            </a:lvl7pPr>
            <a:lvl8pPr marL="4266372" indent="0">
              <a:buNone/>
              <a:defRPr sz="1334"/>
            </a:lvl8pPr>
            <a:lvl9pPr marL="4875854" indent="0">
              <a:buNone/>
              <a:defRPr sz="1334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C35A3-A52F-43C1-91D0-1B98C4E987A3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83" y="853063"/>
            <a:ext cx="4259461" cy="153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2883" y="2434172"/>
            <a:ext cx="4259461" cy="503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53615" y="8475139"/>
            <a:ext cx="13823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93F70773-252F-46A4-859F-4D91426BD6D8}" type="datetime1">
              <a:rPr lang="ru-RU" noProof="0" smtClean="0"/>
              <a:t>22.08.2020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960962" y="8475139"/>
            <a:ext cx="122158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3407569" y="8475139"/>
            <a:ext cx="13823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1218963" rtl="0" eaLnBrk="1" latinLnBrk="0" hangingPunct="1">
        <a:lnSpc>
          <a:spcPts val="5331"/>
        </a:lnSpc>
        <a:spcBef>
          <a:spcPct val="0"/>
        </a:spcBef>
        <a:buNone/>
        <a:defRPr sz="5331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04741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1pPr>
      <a:lvl2pPr marL="914223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2pPr>
      <a:lvl3pPr marL="1523705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3pPr>
      <a:lvl4pPr marL="2133187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669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2150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6pPr>
      <a:lvl7pPr marL="3961632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7pPr>
      <a:lvl8pPr marL="4571113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8pPr>
      <a:lvl9pPr marL="5180596" indent="-304741" algn="l" defTabSz="121896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82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63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445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928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409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891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372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854" algn="l" defTabSz="12189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880" userDrawn="1">
          <p15:clr>
            <a:srgbClr val="F26B43"/>
          </p15:clr>
        </p15:guide>
        <p15:guide id="1" pos="1620" userDrawn="1">
          <p15:clr>
            <a:srgbClr val="F26B43"/>
          </p15:clr>
        </p15:guide>
        <p15:guide id="2" pos="122" userDrawn="1">
          <p15:clr>
            <a:srgbClr val="F26B43"/>
          </p15:clr>
        </p15:guide>
        <p15:guide id="3" pos="2805" userDrawn="1">
          <p15:clr>
            <a:srgbClr val="F26B43"/>
          </p15:clr>
        </p15:guide>
        <p15:guide id="4" orient="horz" pos="4704" userDrawn="1">
          <p15:clr>
            <a:srgbClr val="F26B43"/>
          </p15:clr>
        </p15:guide>
        <p15:guide id="5" orient="horz" pos="15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&#1044;&#1080;&#1087;&#1083;&#1086;&#1084;&#1085;&#1072;&#1103;%20&#1088;&#1072;&#1073;&#1086;&#1090;&#1072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&#1047;&#1072;&#1074;&#1077;&#1088;&#1096;&#1077;&#1085;&#1080;&#1077;%20&#1087;&#1088;&#1077;&#1079;&#1080;&#1085;&#1090;&#1072;&#1094;&#1080;&#1080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38" y="807475"/>
            <a:ext cx="3857625" cy="431390"/>
          </a:xfrm>
        </p:spPr>
        <p:txBody>
          <a:bodyPr rtlCol="0">
            <a:normAutofit fontScale="90000"/>
          </a:bodyPr>
          <a:lstStyle/>
          <a:p>
            <a:r>
              <a:rPr lang="ru-RU" sz="2399" dirty="0">
                <a:effectLst/>
              </a:rPr>
              <a:t>Добавление курса</a:t>
            </a:r>
            <a:endParaRPr lang="ru-RU" sz="2399" dirty="0"/>
          </a:p>
        </p:txBody>
      </p:sp>
      <p:sp>
        <p:nvSpPr>
          <p:cNvPr id="4" name="Стрелка: вправо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D3789FFC-3336-4F6E-B3D9-8DFAB456A193}"/>
              </a:ext>
            </a:extLst>
          </p:cNvPr>
          <p:cNvSpPr/>
          <p:nvPr/>
        </p:nvSpPr>
        <p:spPr>
          <a:xfrm>
            <a:off x="4247536" y="8450827"/>
            <a:ext cx="774290" cy="54200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13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6DE41-142C-4983-95B4-2CBB3E83E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685186"/>
            <a:ext cx="5143500" cy="57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B3F5175-764A-4262-957B-CC7400DC2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822960"/>
            <a:ext cx="3857625" cy="434340"/>
          </a:xfrm>
        </p:spPr>
        <p:txBody>
          <a:bodyPr>
            <a:normAutofit fontScale="90000"/>
          </a:bodyPr>
          <a:lstStyle/>
          <a:p>
            <a:r>
              <a:rPr lang="ru-RU" sz="2099" dirty="0">
                <a:effectLst/>
              </a:rPr>
              <a:t>Редактирование курса</a:t>
            </a:r>
            <a:endParaRPr lang="ru-RU" sz="2099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20A7BB-68AC-48BB-9FCE-D2DCC0F8D8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38146"/>
            <a:ext cx="5143500" cy="66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39" y="1388538"/>
            <a:ext cx="3857625" cy="6409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2800" dirty="0"/>
              <a:t>Удаление курса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EDD3D6-EAF7-4037-B618-60186A881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029522"/>
            <a:ext cx="5143500" cy="52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39" y="1388538"/>
            <a:ext cx="3857625" cy="104242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2800" dirty="0"/>
              <a:t>Добавление курса в корзину</a:t>
            </a:r>
            <a:endParaRPr lang="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97CBC-67E3-4EC3-BE21-34EE28724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430966"/>
            <a:ext cx="5143500" cy="57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39" y="1388537"/>
            <a:ext cx="3857625" cy="551775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2800" dirty="0"/>
              <a:t>Удаление из корзины</a:t>
            </a:r>
            <a:endParaRPr lang="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28B886-56B8-44FD-8786-D77E16E69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442117"/>
            <a:ext cx="5143500" cy="44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61F45-8310-41A8-B17A-2C4DBFFA2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9" y="810485"/>
            <a:ext cx="3857625" cy="43845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Добавление заказа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60BED9-7D05-488F-8D42-0C99D0899D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48936"/>
            <a:ext cx="5143500" cy="7259443"/>
          </a:xfrm>
          <a:prstGeom prst="rect">
            <a:avLst/>
          </a:prstGeom>
        </p:spPr>
      </p:pic>
      <p:sp>
        <p:nvSpPr>
          <p:cNvPr id="3" name="Стрелка: вправо 2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CB98BBB9-D648-46B9-BA1B-BAD5CE578476}"/>
              </a:ext>
            </a:extLst>
          </p:cNvPr>
          <p:cNvSpPr/>
          <p:nvPr/>
        </p:nvSpPr>
        <p:spPr>
          <a:xfrm>
            <a:off x="4248615" y="8742556"/>
            <a:ext cx="735980" cy="189571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72331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с вертикальным оформлением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985_TF03460611.potx" id="{D0F51195-F658-4B9D-AE4E-40CA49FDFE96}" vid="{9B340E0D-ECCC-424B-837B-A85CD338A167}"/>
    </a:ext>
  </a:extLst>
</a:theme>
</file>

<file path=ppt/theme/theme2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schemas.microsoft.com/office/2006/documentManagement/types"/>
    <ds:schemaRef ds:uri="http://schemas.microsoft.com/office/2006/metadata/properties"/>
    <ds:schemaRef ds:uri="a4f35948-e619-41b3-aa29-22878b09cfd2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вертикальным оформлением</Template>
  <TotalTime>140</TotalTime>
  <Words>20</Words>
  <Application>Microsoft Office PowerPoint</Application>
  <PresentationFormat>Экран (16:9)</PresentationFormat>
  <Paragraphs>11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Шаблон с вертикальным оформлением</vt:lpstr>
      <vt:lpstr>Добавление курса</vt:lpstr>
      <vt:lpstr>Редактирование курса</vt:lpstr>
      <vt:lpstr>Удаление курса</vt:lpstr>
      <vt:lpstr>Добавление курса в корзину</vt:lpstr>
      <vt:lpstr>Удаление из корзины</vt:lpstr>
      <vt:lpstr>Добавление заказа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Konstantine</dc:creator>
  <cp:lastModifiedBy>Konstantine</cp:lastModifiedBy>
  <cp:revision>18</cp:revision>
  <dcterms:created xsi:type="dcterms:W3CDTF">2020-08-18T20:53:44Z</dcterms:created>
  <dcterms:modified xsi:type="dcterms:W3CDTF">2020-08-22T11:50:42Z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