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58" r:id="rId12"/>
    <p:sldId id="257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4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27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3C015C-0EF5-49F7-9E01-582B585ABACA}" type="datetime1">
              <a:rPr lang="ru-RU" smtClean="0"/>
              <a:t>24.08.2020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BFA235-31F1-4890-8B77-802E398D12C6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7CD11A-EED3-40CE-98A3-28FEE84867B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0A245C-01DF-4738-95E1-A937925DD2F1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5AE2-A617-4D10-AE3F-743DB285430B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B7E0C4-AD29-44BF-B816-44BB346984E4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2D46A-9331-4E58-9868-B6ECF00A1A93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rtlCol="0" anchor="b"/>
          <a:lstStyle>
            <a:lvl1pPr>
              <a:lnSpc>
                <a:spcPct val="100000"/>
              </a:lnSpc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0193-2B05-4257-A1D7-7CD6038489A8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966B2-1510-4C9B-BBCA-BBFE72A88EB8}" type="datetime1">
              <a:rPr lang="ru-RU" smtClean="0"/>
              <a:t>24.08.2020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37B7A2-263E-4006-82C8-F8A3F838290A}" type="datetime1">
              <a:rPr lang="ru-RU" smtClean="0"/>
              <a:t>24.08.2020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99D0BD-0694-4725-90BD-977C2561BD03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95CD1-4E33-45E7-90A8-63B59DCB1BF2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7691E6-B3C1-4B5F-BA52-EDD503422929}" type="datetime1">
              <a:rPr lang="ru-RU" smtClean="0"/>
              <a:t>24.08.2020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6C35A3-A52F-43C1-91D0-1B98C4E987A3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93F70773-252F-46A4-859F-4D91426BD6D8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E5B29C50-D6F1-4DB6-9B68-F4CD3996E9CF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1044;&#1080;&#1087;&#1083;&#1086;&#1084;&#1085;&#1072;&#1103;%20&#1088;&#1072;&#1073;&#1086;&#1090;&#1072;001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19033-6E05-4C63-AF72-B5A0E11E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пользовательское представление асинхронной валидации 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F8F62D-13C9-4B6B-BFA2-DEB24EC257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30" y="1489990"/>
            <a:ext cx="4130040" cy="4549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970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34BF9-FDFE-42FF-B22F-F90C44F8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пользовательское представление валидации пароля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1843C0-D913-405C-B0ED-C8EBE87571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24" y="1600487"/>
            <a:ext cx="4221480" cy="4617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205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0021D-1E03-48F6-9E2A-2D83FFA1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пользовательское представление повтора пароля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44218E-0936-4082-A1F8-360857409C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526" y="1702720"/>
            <a:ext cx="3947160" cy="4442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191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0DA53-9066-436D-A45E-7CA9A685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пользовательское представление валидации имени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E871C4-AE40-4FB3-B1E3-47B8D6F5AE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242" y="1790700"/>
            <a:ext cx="4053840" cy="4693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71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05CC3-A3DB-4E2E-870F-F3588053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пользовательское представление валидации 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2BE30B-341B-4200-B915-7FFB822C9A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494" y="1790699"/>
            <a:ext cx="6102616" cy="4266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273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CCEAE-004D-4902-B328-36EDAFBC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пользовательское представление формы 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Сообщение об ошибке при проверке на совпадение 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68C6FC-F806-4721-9AFD-B4E0D8EBD3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790701"/>
            <a:ext cx="7547645" cy="3813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354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A7D5D-CE4B-46F6-9467-799E8599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2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пользовательское представление формы </a:t>
            </a:r>
            <a:r>
              <a:rPr lang="en-US" sz="2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</a:t>
            </a:r>
            <a:r>
              <a:rPr lang="ru-RU" sz="2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Сообщение об ошибке при проверке на совпадение </a:t>
            </a:r>
            <a:r>
              <a:rPr lang="en-US" sz="2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password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A98FDD-6500-4EA9-9FF9-4A88C7D963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170" y="1645202"/>
            <a:ext cx="6705110" cy="3706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251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3817F1-F5FC-4A60-8069-8EAB28FCCC59}"/>
              </a:ext>
            </a:extLst>
          </p:cNvPr>
          <p:cNvSpPr txBox="1"/>
          <p:nvPr/>
        </p:nvSpPr>
        <p:spPr>
          <a:xfrm>
            <a:off x="3573710" y="587229"/>
            <a:ext cx="5979253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effectLst/>
              </a:rPr>
              <a:t>Результаты выявленных ошибок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E845BF5-3843-4D6E-A0C9-DCD265A96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123575"/>
              </p:ext>
            </p:extLst>
          </p:nvPr>
        </p:nvGraphicFramePr>
        <p:xfrm>
          <a:off x="696285" y="1191237"/>
          <a:ext cx="10805021" cy="4577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85884">
                  <a:extLst>
                    <a:ext uri="{9D8B030D-6E8A-4147-A177-3AD203B41FA5}">
                      <a16:colId xmlns:a16="http://schemas.microsoft.com/office/drawing/2014/main" val="3732469855"/>
                    </a:ext>
                  </a:extLst>
                </a:gridCol>
                <a:gridCol w="2960150">
                  <a:extLst>
                    <a:ext uri="{9D8B030D-6E8A-4147-A177-3AD203B41FA5}">
                      <a16:colId xmlns:a16="http://schemas.microsoft.com/office/drawing/2014/main" val="1543233400"/>
                    </a:ext>
                  </a:extLst>
                </a:gridCol>
                <a:gridCol w="4158987">
                  <a:extLst>
                    <a:ext uri="{9D8B030D-6E8A-4147-A177-3AD203B41FA5}">
                      <a16:colId xmlns:a16="http://schemas.microsoft.com/office/drawing/2014/main" val="2916467803"/>
                    </a:ext>
                  </a:extLst>
                </a:gridCol>
              </a:tblGrid>
              <a:tr h="2102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Наименование теста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Описание теста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Результат теста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extLst>
                  <a:ext uri="{0D108BD9-81ED-4DB2-BD59-A6C34878D82A}">
                    <a16:rowId xmlns:a16="http://schemas.microsoft.com/office/drawing/2014/main" val="2609722009"/>
                  </a:ext>
                </a:extLst>
              </a:tr>
              <a:tr h="2102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extLst>
                  <a:ext uri="{0D108BD9-81ED-4DB2-BD59-A6C34878D82A}">
                    <a16:rowId xmlns:a16="http://schemas.microsoft.com/office/drawing/2014/main" val="3017091220"/>
                  </a:ext>
                </a:extLst>
              </a:tr>
              <a:tr h="308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Проверка отправки </a:t>
                      </a:r>
                      <a:r>
                        <a:rPr lang="en-US" sz="1400" dirty="0">
                          <a:effectLst/>
                        </a:rPr>
                        <a:t>email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Провожу проверку сброса пароля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Не происходит отправки письма на </a:t>
                      </a:r>
                      <a:r>
                        <a:rPr lang="en-US" sz="1400">
                          <a:effectLst/>
                        </a:rPr>
                        <a:t>email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extLst>
                  <a:ext uri="{0D108BD9-81ED-4DB2-BD59-A6C34878D82A}">
                    <a16:rowId xmlns:a16="http://schemas.microsoft.com/office/drawing/2014/main" val="881867470"/>
                  </a:ext>
                </a:extLst>
              </a:tr>
              <a:tr h="9522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Проверка валидации поля ввода нового пароля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Провожу проверку страницы ввода нового пароля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Ввожу одну единицу при создании нового пароля. Данное значение отправляется в БД тем самым показывая, что валидация не срабатывает.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extLst>
                  <a:ext uri="{0D108BD9-81ED-4DB2-BD59-A6C34878D82A}">
                    <a16:rowId xmlns:a16="http://schemas.microsoft.com/office/drawing/2014/main" val="335196170"/>
                  </a:ext>
                </a:extLst>
              </a:tr>
              <a:tr h="9522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Редактирование курса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Проверка валидации «Введите название курса»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убрать автоматически подставляемое значение и нажать кнопку «Редактировать» не происходит валидация формы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extLst>
                  <a:ext uri="{0D108BD9-81ED-4DB2-BD59-A6C34878D82A}">
                    <a16:rowId xmlns:a16="http://schemas.microsoft.com/office/drawing/2014/main" val="1560662896"/>
                  </a:ext>
                </a:extLst>
              </a:tr>
              <a:tr h="9522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Редактирование курса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Проверка валидации «Введите цену курса»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убрать автоматически подставляемое значение и нажать кнопку «Редактировать» не происходит валидация формы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extLst>
                  <a:ext uri="{0D108BD9-81ED-4DB2-BD59-A6C34878D82A}">
                    <a16:rowId xmlns:a16="http://schemas.microsoft.com/office/drawing/2014/main" val="2959083687"/>
                  </a:ext>
                </a:extLst>
              </a:tr>
              <a:tr h="9522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Редактирование курса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Проверка валидации «Введите </a:t>
                      </a:r>
                      <a:r>
                        <a:rPr lang="en-US" sz="1400" dirty="0" err="1">
                          <a:effectLst/>
                        </a:rPr>
                        <a:t>url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картинки»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убрать автоматически подставляемое значение и нажать кнопку «Редактировать» не происходит валидация формы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33" marR="50733" marT="0" marB="0"/>
                </a:tc>
                <a:extLst>
                  <a:ext uri="{0D108BD9-81ED-4DB2-BD59-A6C34878D82A}">
                    <a16:rowId xmlns:a16="http://schemas.microsoft.com/office/drawing/2014/main" val="1263913139"/>
                  </a:ext>
                </a:extLst>
              </a:tr>
            </a:tbl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096937-053D-4D04-B439-24336FC1A57C}"/>
              </a:ext>
            </a:extLst>
          </p:cNvPr>
          <p:cNvSpPr/>
          <p:nvPr/>
        </p:nvSpPr>
        <p:spPr>
          <a:xfrm>
            <a:off x="696285" y="5768801"/>
            <a:ext cx="10805021" cy="8836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Ошибки происходят в </a:t>
            </a:r>
            <a:r>
              <a:rPr lang="en-US" sz="1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</a:t>
            </a:r>
            <a:r>
              <a:rPr lang="ru-RU" sz="1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-3 пункт 4</a:t>
            </a:r>
            <a:r>
              <a:rPr lang="ru-RU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пункт 6.2.1 </a:t>
            </a:r>
            <a:r>
              <a:rPr lang="ru-RU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также </a:t>
            </a:r>
            <a:r>
              <a:rPr lang="en-US" sz="1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</a:t>
            </a:r>
            <a:r>
              <a:rPr lang="ru-RU" sz="1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-6 пункт 2.1.5.3.2</a:t>
            </a:r>
            <a:r>
              <a:rPr lang="ru-RU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пункт 2.1.5.3.4 </a:t>
            </a:r>
            <a:r>
              <a:rPr lang="ru-RU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1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пункт 2.1.5.3.6</a:t>
            </a:r>
            <a:r>
              <a:rPr lang="ru-RU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5540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665018"/>
            <a:ext cx="9144000" cy="4592782"/>
          </a:xfrm>
        </p:spPr>
        <p:txBody>
          <a:bodyPr rtlCol="0"/>
          <a:lstStyle/>
          <a:p>
            <a:r>
              <a:rPr lang="ru-RU" dirty="0"/>
              <a:t>Подводя итог, можно отметить, что рассматриваемый проект имеет фактическое применение в сфере продаж</a:t>
            </a:r>
            <a:r>
              <a:rPr lang="en-US" dirty="0"/>
              <a:t> </a:t>
            </a:r>
            <a:r>
              <a:rPr lang="ru-RU" dirty="0"/>
              <a:t>и в сфере </a:t>
            </a:r>
            <a:r>
              <a:rPr lang="ru-RU"/>
              <a:t>дополнительного образования. </a:t>
            </a:r>
            <a:r>
              <a:rPr lang="ru-RU" dirty="0"/>
              <a:t>Таким образом поставленные задачи для разработки дипломного проекта были выполнены. </a:t>
            </a:r>
          </a:p>
          <a:p>
            <a:endParaRPr lang="ru-RU" dirty="0"/>
          </a:p>
          <a:p>
            <a:r>
              <a:rPr lang="ru-RU" sz="3200" dirty="0"/>
              <a:t>Доклад окончен</a:t>
            </a:r>
          </a:p>
          <a:p>
            <a:r>
              <a:rPr lang="ru-RU" sz="3200" dirty="0"/>
              <a:t>Спасибо за внимание!!!</a:t>
            </a:r>
          </a:p>
          <a:p>
            <a:endParaRPr lang="ru-RU" dirty="0"/>
          </a:p>
          <a:p>
            <a:r>
              <a:rPr lang="ru-RU" dirty="0"/>
              <a:t> </a:t>
            </a:r>
            <a:r>
              <a:rPr lang="ru-RU" sz="2800" dirty="0">
                <a:solidFill>
                  <a:srgbClr val="FFFF00"/>
                </a:solidFill>
              </a:rPr>
              <a:t>Слушатель группы ИС-17</a:t>
            </a:r>
          </a:p>
          <a:p>
            <a:r>
              <a:rPr lang="ru-RU" sz="2800" dirty="0">
                <a:solidFill>
                  <a:srgbClr val="FFFF00"/>
                </a:solidFill>
              </a:rPr>
              <a:t>Атрощенко Константин Анатольевич</a:t>
            </a:r>
          </a:p>
        </p:txBody>
      </p:sp>
      <p:sp>
        <p:nvSpPr>
          <p:cNvPr id="4" name="Стрелка: вправо 3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C3D4689F-7D5B-47C9-ACC0-C96763CC45FE}"/>
              </a:ext>
            </a:extLst>
          </p:cNvPr>
          <p:cNvSpPr/>
          <p:nvPr/>
        </p:nvSpPr>
        <p:spPr>
          <a:xfrm>
            <a:off x="10548851" y="6176356"/>
            <a:ext cx="1188720" cy="399011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с вертикальным оформлением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246985_TF03460611.potx" id="{D0F51195-F658-4B9D-AE4E-40CA49FDFE96}" vid="{9B340E0D-ECCC-424B-837B-A85CD338A167}"/>
    </a:ext>
  </a:extLst>
</a:theme>
</file>

<file path=ppt/theme/theme2.xml><?xml version="1.0" encoding="utf-8"?>
<a:theme xmlns:a="http://schemas.openxmlformats.org/drawingml/2006/main" name="Тема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Слайды с вертикальным оформлением</Template>
  <TotalTime>47</TotalTime>
  <Words>251</Words>
  <Application>Microsoft Office PowerPoint</Application>
  <PresentationFormat>Широкоэкранный</PresentationFormat>
  <Paragraphs>38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Шаблон с вертикальным оформлением</vt:lpstr>
      <vt:lpstr>пользовательское представление асинхронной валидации email. </vt:lpstr>
      <vt:lpstr>пользовательское представление валидации пароля</vt:lpstr>
      <vt:lpstr>пользовательское представление повтора пароля</vt:lpstr>
      <vt:lpstr>пользовательское представление валидации имени</vt:lpstr>
      <vt:lpstr>пользовательское представление валидации email</vt:lpstr>
      <vt:lpstr>пользовательское представление формы login. Сообщение об ошибке при проверке на совпадение email.</vt:lpstr>
      <vt:lpstr>пользовательское представление формы login. Сообщение об ошибке при проверке на совпадение password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Konstantine</dc:creator>
  <cp:lastModifiedBy>Konstantine</cp:lastModifiedBy>
  <cp:revision>12</cp:revision>
  <dcterms:created xsi:type="dcterms:W3CDTF">2020-08-19T09:50:52Z</dcterms:created>
  <dcterms:modified xsi:type="dcterms:W3CDTF">2020-08-23T21:42:01Z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