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/>
              <a:t>ღვინის ჩამოსხმის</a:t>
            </a:r>
            <a:br>
              <a:rPr lang="ka-GE" dirty="0"/>
            </a:br>
            <a:r>
              <a:rPr lang="ka-GE" dirty="0" smtClean="0"/>
              <a:t>ავტომატიზაცია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a-GE" dirty="0"/>
              <a:t>სტუდენტი: კონსტანტინე </a:t>
            </a:r>
            <a:r>
              <a:rPr lang="ka-GE" dirty="0" smtClean="0"/>
              <a:t>ცხადაძე</a:t>
            </a:r>
            <a:endParaRPr lang="ka-GE" dirty="0"/>
          </a:p>
          <a:p>
            <a:r>
              <a:rPr lang="ka-GE" dirty="0"/>
              <a:t>ლექტორი: თეიმურაზ </a:t>
            </a:r>
            <a:r>
              <a:rPr lang="ka-GE" dirty="0" smtClean="0"/>
              <a:t>ხუნდაძე</a:t>
            </a:r>
            <a:endParaRPr lang="ka-GE" dirty="0"/>
          </a:p>
          <a:p>
            <a:r>
              <a:rPr lang="ka-GE" dirty="0"/>
              <a:t>საგანი: ციფრული </a:t>
            </a:r>
            <a:r>
              <a:rPr lang="ka-GE" dirty="0" smtClean="0"/>
              <a:t>მართვა</a:t>
            </a:r>
            <a:endParaRPr lang="ka-GE" dirty="0"/>
          </a:p>
          <a:p>
            <a:r>
              <a:rPr lang="ka-GE" dirty="0" smtClean="0"/>
              <a:t>გაზაფხული 202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8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			დანარჩენი სქემა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sz="1800" dirty="0" smtClean="0"/>
              <a:t>დანარჩენ სქემაში ბევრი რამ მეორდება. </a:t>
            </a:r>
          </a:p>
          <a:p>
            <a:pPr marL="0" indent="0">
              <a:buNone/>
            </a:pPr>
            <a:endParaRPr lang="ka-GE" sz="1400" dirty="0" smtClean="0"/>
          </a:p>
          <a:p>
            <a:pPr marL="0" indent="0">
              <a:buNone/>
            </a:pPr>
            <a:r>
              <a:rPr lang="ka-GE" sz="1200" dirty="0" smtClean="0"/>
              <a:t> პლათფორმის ძრავის გადაადგილებისას ტაიმერის მეშვეობით</a:t>
            </a:r>
          </a:p>
          <a:p>
            <a:pPr marL="0" indent="0">
              <a:buNone/>
            </a:pPr>
            <a:r>
              <a:rPr lang="ka-GE" sz="1200" dirty="0" smtClean="0"/>
              <a:t> ვიცდით გარკვეული დრო მანამ, სანამ ძრავი საჭირო კუთხით </a:t>
            </a:r>
          </a:p>
          <a:p>
            <a:pPr marL="0" indent="0">
              <a:buNone/>
            </a:pPr>
            <a:r>
              <a:rPr lang="ka-GE" sz="1200" dirty="0" smtClean="0"/>
              <a:t> მობრუნდება. ამ დროს </a:t>
            </a:r>
            <a:r>
              <a:rPr lang="en-US" sz="1200" dirty="0" smtClean="0"/>
              <a:t>OR gate </a:t>
            </a:r>
            <a:r>
              <a:rPr lang="ka-GE" sz="1200" dirty="0" smtClean="0"/>
              <a:t>- ის გამოსასვლელზეა ‘1’ - იანი, შესაბამისად </a:t>
            </a:r>
            <a:r>
              <a:rPr lang="en-US" sz="1200" dirty="0" smtClean="0"/>
              <a:t>RS</a:t>
            </a:r>
            <a:r>
              <a:rPr lang="ka-GE" sz="1200" dirty="0" smtClean="0"/>
              <a:t> ტრიგერის გამოსასვლელზეც და ძრავი ბრუნავს.</a:t>
            </a:r>
          </a:p>
          <a:p>
            <a:pPr marL="0" indent="0">
              <a:buNone/>
            </a:pPr>
            <a:r>
              <a:rPr lang="ka-GE" sz="1200" dirty="0" smtClean="0"/>
              <a:t> ტაიმერის დაყოვნების შემდგომ </a:t>
            </a:r>
            <a:r>
              <a:rPr lang="en-US" sz="1200" dirty="0" smtClean="0"/>
              <a:t>OR gate</a:t>
            </a:r>
            <a:r>
              <a:rPr lang="ka-GE" sz="1200" dirty="0"/>
              <a:t> </a:t>
            </a:r>
            <a:r>
              <a:rPr lang="ka-GE" sz="1200" dirty="0" smtClean="0"/>
              <a:t>- ზე ‘0’ - იანია და </a:t>
            </a:r>
            <a:r>
              <a:rPr lang="en-US" sz="1200" dirty="0" smtClean="0"/>
              <a:t>RS</a:t>
            </a:r>
            <a:r>
              <a:rPr lang="ka-GE" sz="1200" dirty="0" smtClean="0"/>
              <a:t> ტრიგერი რესეტდება და ძრავი გამოირთვება.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PLC</a:t>
            </a:r>
            <a:r>
              <a:rPr lang="ka-GE" sz="1200" dirty="0" smtClean="0"/>
              <a:t> გამოსასვლელი ფეხით რთავს გარე მოდულს და იცდის მანამ, სანამ  </a:t>
            </a:r>
            <a:r>
              <a:rPr lang="en-US" sz="1200" dirty="0" smtClean="0"/>
              <a:t>PLC </a:t>
            </a:r>
            <a:r>
              <a:rPr lang="ka-GE" sz="1200" dirty="0" smtClean="0"/>
              <a:t>- ის შესასვლელ ფეხზე მიეწოდება დასრულების სიგნალი.</a:t>
            </a:r>
          </a:p>
          <a:p>
            <a:pPr marL="0" indent="0">
              <a:buNone/>
            </a:pPr>
            <a:r>
              <a:rPr lang="ka-GE" sz="1200" dirty="0" smtClean="0"/>
              <a:t> მსგავსი პრინციპით მუშაობს დანარჩენი სქემა. განსხვევბა მხოლოდ ისაა თუ რომელ გარე მოდულს რთავს </a:t>
            </a:r>
            <a:r>
              <a:rPr lang="en-US" sz="1200" dirty="0" smtClean="0"/>
              <a:t>PLC.</a:t>
            </a:r>
            <a:endParaRPr lang="ka-GE" sz="1200" dirty="0"/>
          </a:p>
          <a:p>
            <a:pPr marL="0" indent="0">
              <a:buNone/>
            </a:pPr>
            <a:endParaRPr lang="ka-GE" sz="1800" dirty="0" smtClean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17" y="2097088"/>
            <a:ext cx="5194376" cy="162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4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			ხელახა დაწყება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sz="1800" dirty="0" smtClean="0"/>
              <a:t>სქემის ბოლო მდგომარება არის ხელაახლა დაწყება. ამ დროს პლატფორმის ძრავი უბრუნდება საწყის მდებარეობას და ელოდება ბოთლსა და ღილაკის დაჭერას.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203" y="3600450"/>
            <a:ext cx="5715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7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ka-GE" dirty="0" smtClean="0"/>
              <a:t>ბოთლის გამწმენდი გარე მოდული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776549"/>
            <a:ext cx="9905999" cy="3979817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START_INTERRUPT – </a:t>
            </a:r>
            <a:r>
              <a:rPr lang="ka-GE" sz="1400" dirty="0" smtClean="0"/>
              <a:t>გარე წყვეტა </a:t>
            </a:r>
            <a:r>
              <a:rPr lang="en-US" sz="1400" dirty="0" smtClean="0"/>
              <a:t>(PLC </a:t>
            </a:r>
            <a:r>
              <a:rPr lang="ka-GE" sz="1400" dirty="0" smtClean="0"/>
              <a:t>-ის მეშვეობით ვრთავთ)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FINISH_SIGNAL -</a:t>
            </a:r>
            <a:r>
              <a:rPr lang="ka-GE" sz="1400" dirty="0" smtClean="0"/>
              <a:t> დასასრულის სიგნალი (მიეწოდება </a:t>
            </a:r>
            <a:r>
              <a:rPr lang="en-US" sz="1400" dirty="0" smtClean="0"/>
              <a:t>PLC – </a:t>
            </a:r>
            <a:r>
              <a:rPr lang="ka-GE" sz="1400" dirty="0" smtClean="0"/>
              <a:t>ის)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MOTOR_DOWN - </a:t>
            </a:r>
            <a:r>
              <a:rPr lang="ka-GE" sz="1400" dirty="0" smtClean="0"/>
              <a:t>მოწყობილობის დამშვები ძრავი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MOTOR_UP - </a:t>
            </a:r>
            <a:r>
              <a:rPr lang="ka-GE" sz="1400" dirty="0"/>
              <a:t>მოწყობილობის დამშვები </a:t>
            </a:r>
            <a:r>
              <a:rPr lang="ka-GE" sz="1400" dirty="0" smtClean="0"/>
              <a:t>ძრავი (რევერსულად)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WATER_VALVE -</a:t>
            </a:r>
            <a:r>
              <a:rPr lang="ka-GE" sz="1400" dirty="0" smtClean="0"/>
              <a:t> წყლის სარქველი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COMPRESSOR</a:t>
            </a:r>
            <a:r>
              <a:rPr lang="ka-GE" sz="1400" dirty="0" smtClean="0"/>
              <a:t>_</a:t>
            </a:r>
            <a:r>
              <a:rPr lang="en-US" sz="1400" dirty="0" smtClean="0"/>
              <a:t>VALVE - </a:t>
            </a:r>
            <a:r>
              <a:rPr lang="ka-GE" sz="1400" dirty="0" smtClean="0"/>
              <a:t>კომპრესორის სარქველი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117476"/>
            <a:ext cx="6850859" cy="20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6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870" y="609809"/>
            <a:ext cx="9905998" cy="1478570"/>
          </a:xfrm>
        </p:spPr>
        <p:txBody>
          <a:bodyPr/>
          <a:lstStyle/>
          <a:p>
            <a:r>
              <a:rPr lang="ka-GE" dirty="0" smtClean="0"/>
              <a:t>		ღვინით ამვსები გარე მოდული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7" y="3790455"/>
            <a:ext cx="6923313" cy="2903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15887" y="1759130"/>
            <a:ext cx="8586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START_INTERRUPT – </a:t>
            </a:r>
            <a:r>
              <a:rPr lang="ka-GE" dirty="0"/>
              <a:t>გარე წყვეტა </a:t>
            </a:r>
            <a:r>
              <a:rPr lang="en-US" dirty="0"/>
              <a:t>(PLC </a:t>
            </a:r>
            <a:r>
              <a:rPr lang="ka-GE" dirty="0"/>
              <a:t>-ის მეშვეობით ვრთავთ)</a:t>
            </a:r>
          </a:p>
          <a:p>
            <a:pPr marL="342900" indent="-342900">
              <a:buAutoNum type="arabicPeriod"/>
            </a:pPr>
            <a:r>
              <a:rPr lang="en-US" dirty="0"/>
              <a:t>FINISH_SIGNAL -</a:t>
            </a:r>
            <a:r>
              <a:rPr lang="ka-GE" dirty="0"/>
              <a:t> დასასრულის სიგნალი (მიეწოდება </a:t>
            </a:r>
            <a:r>
              <a:rPr lang="en-US" dirty="0"/>
              <a:t>PLC – </a:t>
            </a:r>
            <a:r>
              <a:rPr lang="ka-GE" dirty="0"/>
              <a:t>ის)</a:t>
            </a:r>
          </a:p>
          <a:p>
            <a:pPr marL="342900" indent="-342900">
              <a:buAutoNum type="arabicPeriod"/>
            </a:pPr>
            <a:r>
              <a:rPr lang="en-US" dirty="0"/>
              <a:t>MOTOR_DOWN - </a:t>
            </a:r>
            <a:r>
              <a:rPr lang="ka-GE" dirty="0"/>
              <a:t>მოწყობილობის დამშვები ძრავი</a:t>
            </a:r>
          </a:p>
          <a:p>
            <a:pPr marL="342900" indent="-342900">
              <a:buAutoNum type="arabicPeriod"/>
            </a:pPr>
            <a:r>
              <a:rPr lang="en-US" dirty="0"/>
              <a:t>MOTOR_UP - </a:t>
            </a:r>
            <a:r>
              <a:rPr lang="ka-GE" dirty="0"/>
              <a:t>მოწყობილობის დამშვები ძრავი (რევერსულად)</a:t>
            </a:r>
          </a:p>
          <a:p>
            <a:pPr marL="342900" indent="-342900">
              <a:buAutoNum type="arabicPeriod"/>
            </a:pPr>
            <a:r>
              <a:rPr lang="en-US" dirty="0" smtClean="0"/>
              <a:t>WINE_VALVE </a:t>
            </a:r>
            <a:r>
              <a:rPr lang="en-US" dirty="0"/>
              <a:t>-</a:t>
            </a:r>
            <a:r>
              <a:rPr lang="ka-GE" dirty="0"/>
              <a:t> </a:t>
            </a:r>
            <a:r>
              <a:rPr lang="ka-GE" dirty="0" smtClean="0"/>
              <a:t>ღვინის </a:t>
            </a:r>
            <a:r>
              <a:rPr lang="ka-GE" dirty="0"/>
              <a:t>სარქველი</a:t>
            </a:r>
          </a:p>
          <a:p>
            <a:pPr marL="342900" indent="-342900">
              <a:buAutoNum type="arabicPeriod"/>
            </a:pPr>
            <a:r>
              <a:rPr lang="en-US" dirty="0"/>
              <a:t>COMPRESSOR</a:t>
            </a:r>
            <a:r>
              <a:rPr lang="ka-GE" dirty="0"/>
              <a:t>_</a:t>
            </a:r>
            <a:r>
              <a:rPr lang="en-US" dirty="0"/>
              <a:t>VALVE - </a:t>
            </a:r>
            <a:r>
              <a:rPr lang="ka-GE" dirty="0"/>
              <a:t>კომპრესორის </a:t>
            </a:r>
            <a:r>
              <a:rPr lang="ka-GE" dirty="0" smtClean="0"/>
              <a:t>სარქველი</a:t>
            </a:r>
          </a:p>
          <a:p>
            <a:pPr marL="342900" indent="-342900">
              <a:buAutoNum type="arabicPeriod"/>
            </a:pPr>
            <a:r>
              <a:rPr lang="en-US" dirty="0" smtClean="0"/>
              <a:t>LEVEL_SENSOR </a:t>
            </a:r>
            <a:r>
              <a:rPr lang="ka-GE" dirty="0" smtClean="0"/>
              <a:t>- დონის სენსორი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5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84" y="72188"/>
            <a:ext cx="9905998" cy="1478570"/>
          </a:xfrm>
        </p:spPr>
        <p:txBody>
          <a:bodyPr/>
          <a:lstStyle/>
          <a:p>
            <a:r>
              <a:rPr lang="ka-GE" dirty="0" smtClean="0"/>
              <a:t>		დამხუფავი გარე მოდული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324" y="4030947"/>
            <a:ext cx="6562725" cy="2543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9324" y="1445624"/>
            <a:ext cx="607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START_INTERRUPT – </a:t>
            </a:r>
            <a:r>
              <a:rPr lang="ka-GE" dirty="0"/>
              <a:t>გარე წყვეტა </a:t>
            </a:r>
            <a:r>
              <a:rPr lang="en-US" dirty="0"/>
              <a:t>(PLC </a:t>
            </a:r>
            <a:r>
              <a:rPr lang="ka-GE" dirty="0"/>
              <a:t>-ის მეშვეობით ვრთავთ)</a:t>
            </a:r>
          </a:p>
          <a:p>
            <a:pPr marL="342900" indent="-342900">
              <a:buAutoNum type="arabicPeriod"/>
            </a:pPr>
            <a:r>
              <a:rPr lang="en-US" dirty="0"/>
              <a:t>FINISH_SIGNAL -</a:t>
            </a:r>
            <a:r>
              <a:rPr lang="ka-GE" dirty="0"/>
              <a:t> დასასრულის სიგნალი (მიეწოდება </a:t>
            </a:r>
            <a:r>
              <a:rPr lang="en-US" dirty="0"/>
              <a:t>PLC – </a:t>
            </a:r>
            <a:r>
              <a:rPr lang="ka-GE" dirty="0"/>
              <a:t>ის)</a:t>
            </a:r>
          </a:p>
          <a:p>
            <a:pPr marL="342900" indent="-342900">
              <a:buAutoNum type="arabicPeriod"/>
            </a:pPr>
            <a:r>
              <a:rPr lang="en-US" dirty="0"/>
              <a:t>MOTOR_DOWN - </a:t>
            </a:r>
            <a:r>
              <a:rPr lang="ka-GE" dirty="0"/>
              <a:t>მოწყობილობის დამშვები ძრავი</a:t>
            </a:r>
          </a:p>
          <a:p>
            <a:pPr marL="342900" indent="-342900">
              <a:buAutoNum type="arabicPeriod"/>
            </a:pPr>
            <a:r>
              <a:rPr lang="en-US" dirty="0"/>
              <a:t>MOTOR_UP - </a:t>
            </a:r>
            <a:r>
              <a:rPr lang="ka-GE" dirty="0"/>
              <a:t>მოწყობილობის დამშვები ძრავი (რევერსულად)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CLOSER_VALVE - </a:t>
            </a:r>
            <a:r>
              <a:rPr lang="ka-GE" dirty="0" smtClean="0"/>
              <a:t>საცობების სარქველი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7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06444"/>
            <a:ext cx="9905998" cy="1478570"/>
          </a:xfrm>
        </p:spPr>
        <p:txBody>
          <a:bodyPr/>
          <a:lstStyle/>
          <a:p>
            <a:r>
              <a:rPr lang="ka-GE" dirty="0" smtClean="0"/>
              <a:t>	იარლიყის დამკრობი გარე მოდული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324" y="3879781"/>
            <a:ext cx="5972175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8324" y="14736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START_INTERRUPT – </a:t>
            </a:r>
            <a:r>
              <a:rPr lang="ka-GE" dirty="0"/>
              <a:t>გარე წყვეტა </a:t>
            </a:r>
            <a:r>
              <a:rPr lang="en-US" dirty="0"/>
              <a:t>(PLC </a:t>
            </a:r>
            <a:r>
              <a:rPr lang="ka-GE" dirty="0"/>
              <a:t>-ის მეშვეობით ვრთავთ)</a:t>
            </a:r>
          </a:p>
          <a:p>
            <a:pPr marL="342900" indent="-342900">
              <a:buAutoNum type="arabicPeriod"/>
            </a:pPr>
            <a:r>
              <a:rPr lang="en-US" dirty="0"/>
              <a:t>FINISH_SIGNAL -</a:t>
            </a:r>
            <a:r>
              <a:rPr lang="ka-GE" dirty="0"/>
              <a:t> დასასრულის სიგნალი (მიეწოდება </a:t>
            </a:r>
            <a:r>
              <a:rPr lang="en-US" dirty="0"/>
              <a:t>PLC – </a:t>
            </a:r>
            <a:r>
              <a:rPr lang="ka-GE" dirty="0"/>
              <a:t>ის)</a:t>
            </a:r>
          </a:p>
          <a:p>
            <a:pPr marL="342900" indent="-342900">
              <a:buAutoNum type="arabicPeriod"/>
            </a:pPr>
            <a:r>
              <a:rPr lang="en-US" dirty="0"/>
              <a:t>MOTOR_DOWN </a:t>
            </a:r>
            <a:r>
              <a:rPr lang="en-US" dirty="0" smtClean="0"/>
              <a:t>-</a:t>
            </a:r>
            <a:r>
              <a:rPr lang="ka-GE" dirty="0" smtClean="0"/>
              <a:t> დამკრობი ძრავი</a:t>
            </a:r>
            <a:endParaRPr lang="ka-GE" dirty="0"/>
          </a:p>
          <a:p>
            <a:pPr marL="342900" indent="-342900">
              <a:buAutoNum type="arabicPeriod"/>
            </a:pPr>
            <a:r>
              <a:rPr lang="en-US" dirty="0"/>
              <a:t>MOTOR_UP - </a:t>
            </a:r>
            <a:r>
              <a:rPr lang="ka-GE" dirty="0" smtClean="0"/>
              <a:t>დამკრობი ძრავი (რევერსულად</a:t>
            </a:r>
            <a:r>
              <a:rPr lang="ka-GE" dirty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LABEL_MOTOR - </a:t>
            </a:r>
            <a:r>
              <a:rPr lang="ka-GE" dirty="0" smtClean="0"/>
              <a:t>იარლიყის ძრავი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0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97874"/>
            <a:ext cx="9905999" cy="4293327"/>
          </a:xfrm>
        </p:spPr>
        <p:txBody>
          <a:bodyPr/>
          <a:lstStyle/>
          <a:p>
            <a:pPr marL="0" indent="0">
              <a:buNone/>
            </a:pPr>
            <a:r>
              <a:rPr lang="ka-GE" sz="2800" dirty="0" smtClean="0"/>
              <a:t>დოკუმენტაცია მოიცავს შემდეგ პუნქტებს:</a:t>
            </a:r>
          </a:p>
          <a:p>
            <a:pPr marL="0" indent="0">
              <a:buNone/>
            </a:pPr>
            <a:endParaRPr lang="ka-GE" sz="2800" dirty="0" smtClean="0"/>
          </a:p>
          <a:p>
            <a:r>
              <a:rPr lang="ka-GE" sz="2000" dirty="0" smtClean="0"/>
              <a:t> </a:t>
            </a:r>
            <a:r>
              <a:rPr lang="ka-GE" sz="2000" dirty="0"/>
              <a:t>აწყობის </a:t>
            </a:r>
            <a:r>
              <a:rPr lang="ka-GE" sz="2000" dirty="0" smtClean="0"/>
              <a:t>პროცესში შექმნილი პრობლემის აღწერა</a:t>
            </a:r>
            <a:endParaRPr lang="ka-GE" sz="2000" dirty="0"/>
          </a:p>
          <a:p>
            <a:r>
              <a:rPr lang="ka-GE" sz="2000" dirty="0" smtClean="0"/>
              <a:t>დამატებითი გარე მოწყობილობების აღწერა</a:t>
            </a:r>
          </a:p>
          <a:p>
            <a:r>
              <a:rPr lang="ka-GE" sz="2000" dirty="0"/>
              <a:t>ღვინის ავტომატიზაციის მოწყობილობის სამუშაო სქემა </a:t>
            </a:r>
            <a:r>
              <a:rPr lang="en-US" sz="2000" dirty="0"/>
              <a:t>PLC </a:t>
            </a:r>
            <a:r>
              <a:rPr lang="ka-GE" sz="2000" dirty="0"/>
              <a:t>- ს </a:t>
            </a:r>
            <a:r>
              <a:rPr lang="ka-GE" sz="2000" dirty="0" smtClean="0"/>
              <a:t>ბაზაზე</a:t>
            </a:r>
            <a:endParaRPr lang="ka-G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12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ka-GE" dirty="0" smtClean="0"/>
              <a:t>მთავარი პრობლემა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მოწყობილობაში ძრავების რაოდენობა აღემატება </a:t>
            </a:r>
            <a:r>
              <a:rPr lang="en-US" dirty="0" smtClean="0"/>
              <a:t>PLC </a:t>
            </a:r>
            <a:r>
              <a:rPr lang="ka-GE" dirty="0" smtClean="0"/>
              <a:t>- ს ფეხების რაოდენობას. ამ პრობლემის გადასაჭრელად მიზანშეწონილად ჩავთვალე </a:t>
            </a:r>
            <a:r>
              <a:rPr lang="en-US" dirty="0" smtClean="0"/>
              <a:t>SPI </a:t>
            </a:r>
            <a:r>
              <a:rPr lang="ka-GE" dirty="0" smtClean="0"/>
              <a:t> პროტოკოლისა და მიმდევრობითი</a:t>
            </a:r>
            <a:r>
              <a:rPr lang="en-US" dirty="0" smtClean="0"/>
              <a:t> </a:t>
            </a:r>
            <a:r>
              <a:rPr lang="ka-GE" dirty="0" smtClean="0"/>
              <a:t>რეგისტრის გამოყენება, თუმცა </a:t>
            </a:r>
            <a:r>
              <a:rPr lang="en-US" dirty="0" err="1" smtClean="0"/>
              <a:t>Zelio</a:t>
            </a:r>
            <a:r>
              <a:rPr lang="en-US" dirty="0" smtClean="0"/>
              <a:t> Soft </a:t>
            </a:r>
            <a:r>
              <a:rPr lang="ka-GE" dirty="0" smtClean="0"/>
              <a:t>- ში ვერ ვნახე კონტროლერი მსგავსი პროტოკოლის მხარდამჭერით.</a:t>
            </a:r>
          </a:p>
        </p:txBody>
      </p:sp>
    </p:spTree>
    <p:extLst>
      <p:ext uri="{BB962C8B-B14F-4D97-AF65-F5344CB8AC3E}">
        <p14:creationId xmlns:p14="http://schemas.microsoft.com/office/powerpoint/2010/main" val="387914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ka-GE" dirty="0" smtClean="0"/>
              <a:t>	პრობლემის გადაჭრა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საბოლოო ჯამში მოვძებნე პრობლემის ყველაზე ოპტიმალური გადაჭრის ხერხი. რადგანაც პროექტი თავიდანვე დაყოფილი იყო მოდულებად, შესაძლებელია ყოველი ეს მოდული გარე მოწყობილობა გავხადოთ და </a:t>
            </a:r>
            <a:r>
              <a:rPr lang="en-US" dirty="0" smtClean="0"/>
              <a:t>PLC</a:t>
            </a:r>
            <a:r>
              <a:rPr lang="ka-GE" dirty="0" smtClean="0"/>
              <a:t> - ს მეშვეობით საჭირო დროს და საჭირო თანმიმდევრობით ჩავრთოთ და გამოვრთოთ.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			გარე მოწყობილობები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dirty="0" smtClean="0"/>
              <a:t>გარე მოწყობილობებს ავაწყობთ მიკროკონტროლერების მეშვეობით. ყოველ ასეთ მოწყობილობას </a:t>
            </a:r>
            <a:r>
              <a:rPr lang="en-US" dirty="0" smtClean="0"/>
              <a:t>PLC </a:t>
            </a:r>
            <a:r>
              <a:rPr lang="ka-GE" dirty="0" smtClean="0"/>
              <a:t>ჩართავს გარე წყვეტის ფეხზე იმპულსის მიწოდებით. მიკროკონტროლერების გამომავალი ფეხების მეშეობით ვმართავთ ყოველ მოდულში არსებულ ძრავებს. ( ძრავების მართვის თანმიმდევრობა მოცემულია წინა სემესტრის პრეზენტაციაში)</a:t>
            </a:r>
            <a:r>
              <a:rPr lang="en-US" dirty="0" smtClean="0"/>
              <a:t>. </a:t>
            </a:r>
            <a:r>
              <a:rPr lang="ka-GE" dirty="0" smtClean="0"/>
              <a:t>პროცესის დასრულებისას </a:t>
            </a:r>
            <a:r>
              <a:rPr lang="en-US" dirty="0" smtClean="0"/>
              <a:t>PLC </a:t>
            </a:r>
            <a:r>
              <a:rPr lang="ka-GE" dirty="0" smtClean="0"/>
              <a:t>- ის მიეწოდება დასრულების სიგნალი.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			გარე მოწყობილობები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512" y="2249488"/>
            <a:ext cx="811980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	</a:t>
            </a:r>
            <a:r>
              <a:rPr lang="ka-GE" dirty="0" smtClean="0"/>
              <a:t>			</a:t>
            </a:r>
            <a:r>
              <a:rPr lang="en-US" dirty="0" smtClean="0"/>
              <a:t>PLC </a:t>
            </a:r>
            <a:r>
              <a:rPr lang="ka-GE" dirty="0" smtClean="0"/>
              <a:t>სქემა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045" y="1877342"/>
            <a:ext cx="5017702" cy="42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SFC </a:t>
            </a:r>
            <a:r>
              <a:rPr lang="ka-GE" dirty="0" smtClean="0"/>
              <a:t>კომპონენტები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8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a-GE" sz="1400" dirty="0" smtClean="0"/>
              <a:t>სქემის ასაწყობად გამოვიყენე </a:t>
            </a:r>
            <a:r>
              <a:rPr lang="en-US" sz="1400" dirty="0" smtClean="0"/>
              <a:t>SFC </a:t>
            </a:r>
            <a:r>
              <a:rPr lang="ka-GE" sz="1400" dirty="0" smtClean="0"/>
              <a:t>კომპონენტები, რადნაც დამჭირდა</a:t>
            </a:r>
          </a:p>
          <a:p>
            <a:pPr marL="0" indent="0">
              <a:buNone/>
            </a:pPr>
            <a:r>
              <a:rPr lang="ka-GE" sz="1400" dirty="0" smtClean="0"/>
              <a:t>მიმდევრობითი ლოგიკის აწყობა. მიმდევრობითი ლოგიკა შედგება 10</a:t>
            </a:r>
          </a:p>
          <a:p>
            <a:pPr marL="0" indent="0">
              <a:buNone/>
            </a:pPr>
            <a:r>
              <a:rPr lang="ka-GE" sz="1400" dirty="0" smtClean="0"/>
              <a:t>ნაწილისგან. ესენია: 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ინიციალიზაცია 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პლათფორმის ძრავის გადაადგილება გამწმენდ მოწყობილობასთან 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ბოთლის გაწმენდა 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პლათფორმის ძრავის გადაადგილება ღვინით ამსებ მოწყობილებასთან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ბოთლის ავსება ღვინით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პლაფთფორმის ძრავის გადაადგილება დამხუფავ მოწყობილებასთან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ბოთლის </a:t>
            </a:r>
            <a:r>
              <a:rPr lang="ka-GE" sz="900" dirty="0" smtClean="0"/>
              <a:t>დახუფვა</a:t>
            </a:r>
            <a:endParaRPr lang="en-US" sz="900" dirty="0" smtClean="0"/>
          </a:p>
          <a:p>
            <a:pPr marL="342900" indent="-342900">
              <a:buAutoNum type="arabicPeriod"/>
            </a:pPr>
            <a:r>
              <a:rPr lang="ka-GE" sz="900" dirty="0" smtClean="0"/>
              <a:t>პლათფორმის ძრავის გადაადგილება იარლიყის დამკრავ მოწყობილობასთან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ბოთლზე იარლიყის დაკვრა</a:t>
            </a:r>
          </a:p>
          <a:p>
            <a:pPr marL="342900" indent="-342900">
              <a:buAutoNum type="arabicPeriod"/>
            </a:pPr>
            <a:r>
              <a:rPr lang="ka-GE" sz="900" dirty="0" smtClean="0"/>
              <a:t>თავიდან დაწყება</a:t>
            </a:r>
            <a:endParaRPr lang="ka-GE" sz="900" dirty="0" smtClean="0"/>
          </a:p>
          <a:p>
            <a:pPr marL="342900" indent="-342900">
              <a:buAutoNum type="arabicPeriod"/>
            </a:pPr>
            <a:endParaRPr lang="ka-GE" sz="900" dirty="0" smtClean="0"/>
          </a:p>
          <a:p>
            <a:endParaRPr lang="ka-GE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672" y="513806"/>
            <a:ext cx="1329914" cy="58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5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			ინიციალიზაცია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sz="1600" dirty="0" smtClean="0"/>
              <a:t>ინიციალიზაციის მდგომარეობაში ყოფნისას</a:t>
            </a:r>
          </a:p>
          <a:p>
            <a:pPr marL="0" indent="0">
              <a:buNone/>
            </a:pPr>
            <a:r>
              <a:rPr lang="ka-GE" sz="1600" dirty="0" smtClean="0"/>
              <a:t>ველოდებით ორი პირობის ჭეშმარიტებას, რათა</a:t>
            </a:r>
          </a:p>
          <a:p>
            <a:pPr marL="0" indent="0">
              <a:buNone/>
            </a:pPr>
            <a:r>
              <a:rPr lang="ka-GE" sz="1600" dirty="0" smtClean="0"/>
              <a:t>პროცესის დაწყება შევძლოთ. ამას ვაკეთებ </a:t>
            </a:r>
            <a:r>
              <a:rPr lang="en-US" sz="1600" dirty="0" smtClean="0"/>
              <a:t>AND gate</a:t>
            </a:r>
          </a:p>
          <a:p>
            <a:pPr marL="0" indent="0">
              <a:buNone/>
            </a:pPr>
            <a:r>
              <a:rPr lang="ka-GE" sz="1600" dirty="0" smtClean="0"/>
              <a:t>ის მეშვეობით.</a:t>
            </a:r>
          </a:p>
          <a:p>
            <a:pPr marL="0" indent="0">
              <a:buNone/>
            </a:pPr>
            <a:r>
              <a:rPr lang="ka-GE" sz="1600" dirty="0" smtClean="0"/>
              <a:t>1.  ულტრაბგერითი სენსორიდან წაკითხული მნიშვნელობა უნდა აღმეატებოდეს გარკვეულ სიდიდეს</a:t>
            </a:r>
          </a:p>
          <a:p>
            <a:pPr marL="0" indent="0">
              <a:buNone/>
            </a:pPr>
            <a:r>
              <a:rPr lang="ka-GE" sz="1600" dirty="0" smtClean="0"/>
              <a:t>(ბოთლი უნდა იყოს ცარიელი)</a:t>
            </a:r>
          </a:p>
          <a:p>
            <a:pPr marL="0" indent="0">
              <a:buNone/>
            </a:pPr>
            <a:r>
              <a:rPr lang="ka-GE" sz="1600" dirty="0" smtClean="0"/>
              <a:t>2.  მომხმარებელმა ღილაკს უნდა დააჭიროს თითი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92" y="1984194"/>
            <a:ext cx="5017633" cy="16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5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613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Sylfaen</vt:lpstr>
      <vt:lpstr>Trebuchet MS</vt:lpstr>
      <vt:lpstr>Tw Cen MT</vt:lpstr>
      <vt:lpstr>Circuit</vt:lpstr>
      <vt:lpstr>ღვინის ჩამოსხმის ავტომატიზაცია</vt:lpstr>
      <vt:lpstr>PowerPoint Presentation</vt:lpstr>
      <vt:lpstr>   მთავარი პრობლემა</vt:lpstr>
      <vt:lpstr>   პრობლემის გადაჭრა</vt:lpstr>
      <vt:lpstr>   გარე მოწყობილობები</vt:lpstr>
      <vt:lpstr>   გარე მოწყობილობები</vt:lpstr>
      <vt:lpstr>    PLC სქემა</vt:lpstr>
      <vt:lpstr>SFC კომპონენტები</vt:lpstr>
      <vt:lpstr>   ინიციალიზაცია</vt:lpstr>
      <vt:lpstr>   დანარჩენი სქემა</vt:lpstr>
      <vt:lpstr>   ხელახა დაწყება</vt:lpstr>
      <vt:lpstr> ბოთლის გამწმენდი გარე მოდული</vt:lpstr>
      <vt:lpstr>  ღვინით ამვსები გარე მოდული</vt:lpstr>
      <vt:lpstr>  დამხუფავი გარე მოდული</vt:lpstr>
      <vt:lpstr> იარლიყის დამკრობი გარე მოდული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ღვინის ჩამოსხმის აუტომატიზაცია</dc:title>
  <dc:creator>tea nijaradze</dc:creator>
  <cp:lastModifiedBy>tea nijaradze</cp:lastModifiedBy>
  <cp:revision>61</cp:revision>
  <dcterms:created xsi:type="dcterms:W3CDTF">2022-06-17T03:52:38Z</dcterms:created>
  <dcterms:modified xsi:type="dcterms:W3CDTF">2022-06-17T07:40:55Z</dcterms:modified>
</cp:coreProperties>
</file>