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0D506-AB5B-4738-98B0-AF474E62D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83163"/>
            <a:ext cx="8689976" cy="2509213"/>
          </a:xfrm>
        </p:spPr>
        <p:txBody>
          <a:bodyPr>
            <a:noAutofit/>
          </a:bodyPr>
          <a:lstStyle/>
          <a:p>
            <a:r>
              <a:rPr lang="ru-RU" sz="3200" dirty="0"/>
              <a:t>ГПОУ «Сыктывкарский политехнический техникум».</a:t>
            </a:r>
            <a:br>
              <a:rPr lang="ru-RU" sz="3200" dirty="0"/>
            </a:br>
            <a:br>
              <a:rPr lang="ru-RU" sz="3200" dirty="0"/>
            </a:br>
            <a:r>
              <a:rPr lang="ru-RU" sz="3200" dirty="0"/>
              <a:t>Курсовая работа</a:t>
            </a:r>
            <a:br>
              <a:rPr lang="ru-RU" sz="3200" dirty="0"/>
            </a:br>
            <a:r>
              <a:rPr lang="ru-RU" sz="3200" dirty="0"/>
              <a:t>по теме: «база данных для домашней видеотеки»</a:t>
            </a:r>
            <a:br>
              <a:rPr lang="ru-RU" sz="3200" dirty="0"/>
            </a:br>
            <a:br>
              <a:rPr lang="ru-RU" sz="3200" dirty="0"/>
            </a:br>
            <a:endParaRPr lang="ru-RU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CAB16-F821-49FF-BEE9-482CE5F7B963}"/>
              </a:ext>
            </a:extLst>
          </p:cNvPr>
          <p:cNvSpPr txBox="1"/>
          <p:nvPr/>
        </p:nvSpPr>
        <p:spPr>
          <a:xfrm>
            <a:off x="0" y="4554521"/>
            <a:ext cx="5466425" cy="1031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Выполнила: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Устюжов</a:t>
            </a:r>
            <a:r>
              <a:rPr lang="ru-RU" sz="1800" spc="-1" dirty="0">
                <a:solidFill>
                  <a:srgbClr val="000000"/>
                </a:solidFill>
                <a:latin typeface="Calibri"/>
                <a:ea typeface="DejaVu Sans"/>
              </a:rPr>
              <a:t> Константин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Ростелекомович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414 группа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Преподаватель: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Пунгин</a:t>
            </a:r>
            <a:r>
              <a:rPr lang="ru-RU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Илья Вячеславович.</a:t>
            </a:r>
            <a:endParaRPr lang="ru-RU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35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27B70-74E4-4E52-A7EB-9F31E7BD2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53" y="139124"/>
            <a:ext cx="10364451" cy="801910"/>
          </a:xfrm>
        </p:spPr>
        <p:txBody>
          <a:bodyPr/>
          <a:lstStyle/>
          <a:p>
            <a:r>
              <a:rPr lang="ru-RU" dirty="0"/>
              <a:t>Основная часть работы.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87B0B-A5DA-45B8-9CDD-AB8588C5E278}"/>
              </a:ext>
            </a:extLst>
          </p:cNvPr>
          <p:cNvSpPr txBox="1"/>
          <p:nvPr/>
        </p:nvSpPr>
        <p:spPr>
          <a:xfrm>
            <a:off x="366943" y="1657207"/>
            <a:ext cx="1054371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Franklin Gothic Book (Основной текст)"/>
              </a:rPr>
              <a:t>Предметная область базы данных – </a:t>
            </a:r>
            <a:r>
              <a:rPr lang="ru-RU" dirty="0">
                <a:latin typeface="Franklin Gothic Book (Основной текст)"/>
              </a:rPr>
              <a:t>инструмент для управления домашней видеотекой, который упростит работу с коллекцией видео, обеспечит эффективный учет данных и предоставит удобный доступ к информации о видео, источниках, событиях и статусах просмотра</a:t>
            </a:r>
            <a:r>
              <a:rPr lang="ru-RU" b="1" dirty="0">
                <a:latin typeface="Franklin Gothic Book (Основной текст)"/>
              </a:rPr>
              <a:t>.</a:t>
            </a:r>
          </a:p>
          <a:p>
            <a:pPr algn="just"/>
            <a:r>
              <a:rPr lang="ru-RU" b="1" dirty="0">
                <a:latin typeface="Franklin Gothic Book (Основной текст)"/>
              </a:rPr>
              <a:t>Цель курсовой работы</a:t>
            </a:r>
            <a:r>
              <a:rPr lang="ru-RU" dirty="0">
                <a:latin typeface="Franklin Gothic Book (Основной текст)"/>
              </a:rPr>
              <a:t>: Разработка информационной системы для автоматизации управления домашней видеотекой, включая учет видео, их характеристик (название, автор, год выпуска, длительность), источников получения, событий (например, добавление или просмотр) и статусов просмотра. Система должна быть интуитивно понятной и обеспечивать удобство использования для владельца видеотеки.</a:t>
            </a:r>
          </a:p>
          <a:p>
            <a:pPr algn="just"/>
            <a:r>
              <a:rPr lang="ru-RU" b="1" u="sng" dirty="0">
                <a:latin typeface="Franklin Gothic Book (Основной текст)"/>
              </a:rPr>
              <a:t>Задачи курсовой работы</a:t>
            </a:r>
            <a:r>
              <a:rPr lang="ru-RU" b="1" dirty="0">
                <a:latin typeface="Franklin Gothic Book (Основной текст)"/>
              </a:rPr>
              <a:t>: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Franklin Gothic Book (Основной текст)"/>
              </a:rPr>
              <a:t>Проектирование базы данных для хранения информации о видео, источниках, событиях и статусах.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Franklin Gothic Book (Основной текст)"/>
              </a:rPr>
              <a:t>Реализация интерфейса для удобного взаимодействия с данными (добавление, удаление, редактирование и просмотр записей).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dirty="0">
                <a:latin typeface="Franklin Gothic Book (Основной текст)"/>
              </a:rPr>
              <a:t>Обеспечение функциональности для управления видеотекой, включая возможность добавления ссылок на источники видео и отслеживания статусов просмотра.</a:t>
            </a:r>
          </a:p>
        </p:txBody>
      </p:sp>
    </p:spTree>
    <p:extLst>
      <p:ext uri="{BB962C8B-B14F-4D97-AF65-F5344CB8AC3E}">
        <p14:creationId xmlns:p14="http://schemas.microsoft.com/office/powerpoint/2010/main" val="379414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00233C-201A-4A14-B969-21FFE758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GB" dirty="0"/>
              <a:t>ER-</a:t>
            </a:r>
            <a:r>
              <a:rPr lang="ru-RU" dirty="0"/>
              <a:t>модель базы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43B38A-AAB9-4B4E-AF88-B85084DC68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934258" y="1159172"/>
            <a:ext cx="4323482" cy="4539656"/>
          </a:xfrm>
        </p:spPr>
      </p:pic>
    </p:spTree>
    <p:extLst>
      <p:ext uri="{BB962C8B-B14F-4D97-AF65-F5344CB8AC3E}">
        <p14:creationId xmlns:p14="http://schemas.microsoft.com/office/powerpoint/2010/main" val="182356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0E6F6-CF65-45F8-AFA7-38E54E2A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структура БД.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76B0F8B-BA48-4325-AB08-95ECF66AD4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3774" y="1819923"/>
            <a:ext cx="9866339" cy="4120918"/>
          </a:xfrm>
        </p:spPr>
      </p:pic>
    </p:spTree>
    <p:extLst>
      <p:ext uri="{BB962C8B-B14F-4D97-AF65-F5344CB8AC3E}">
        <p14:creationId xmlns:p14="http://schemas.microsoft.com/office/powerpoint/2010/main" val="326998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EA1611E-D965-4171-9A41-8B5A280CEA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676888" y="0"/>
            <a:ext cx="8692230" cy="6371049"/>
          </a:xfrm>
        </p:spPr>
      </p:pic>
    </p:spTree>
    <p:extLst>
      <p:ext uri="{BB962C8B-B14F-4D97-AF65-F5344CB8AC3E}">
        <p14:creationId xmlns:p14="http://schemas.microsoft.com/office/powerpoint/2010/main" val="385015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78DB2C-B0C2-4AC4-BDEE-77A14F1A444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66331" y="342303"/>
            <a:ext cx="5069916" cy="551104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CC867F-1B4D-413F-BD5D-06E1E4CD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674" y="0"/>
            <a:ext cx="6192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89C0195F-BF8B-4DE4-8C2A-D119FCF84F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95598" y="142042"/>
            <a:ext cx="8722600" cy="63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40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84467-D841-4971-B12B-29B64208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494BBB-523E-46E4-A66D-E30DD4113FEB}"/>
              </a:ext>
            </a:extLst>
          </p:cNvPr>
          <p:cNvSpPr txBox="1"/>
          <p:nvPr/>
        </p:nvSpPr>
        <p:spPr>
          <a:xfrm>
            <a:off x="913774" y="1723058"/>
            <a:ext cx="974546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chemeClr val="tx1"/>
                </a:solidFill>
                <a:effectLst/>
              </a:rPr>
              <a:t>Разработанная база данных автоматизирует управление домашней видеотекой, включая учет видео, их характеристик (название, автор, год выпуска, длительность), источников получения, событий и статусов просмотра. Система обеспечивает удобный доступ к данным и контроль их целостности. Гибкая структура позволяет расширять функционал, например, добавлять информацию о жанрах, рейтингах или личных заметках. Решение сокращает рутинную работу по организации видеотеки и повышает эффективность ее использования. Итог: удобный и надежный инструмент для современного кинолюбителя.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02668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93</TotalTime>
  <Words>284</Words>
  <Application>Microsoft Office PowerPoint</Application>
  <PresentationFormat>Широкоэкранный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 (Основной текст)</vt:lpstr>
      <vt:lpstr>Times New Roman</vt:lpstr>
      <vt:lpstr>Tw Cen MT</vt:lpstr>
      <vt:lpstr>Капля</vt:lpstr>
      <vt:lpstr>ГПОУ «Сыктывкарский политехнический техникум».  Курсовая работа по теме: «база данных для домашней видеотеки»  </vt:lpstr>
      <vt:lpstr>Основная часть работы.</vt:lpstr>
      <vt:lpstr>ER-модель базы данных</vt:lpstr>
      <vt:lpstr>Логическая структура БД.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ГПОУ «Сыктывкарский политехнический техникум».  Курсовая работа по теме: «база данных для домашней видеотеки»  </dc:title>
  <dc:creator>Vadim4ig</dc:creator>
  <cp:lastModifiedBy>Vadim4ig</cp:lastModifiedBy>
  <cp:revision>1</cp:revision>
  <dcterms:created xsi:type="dcterms:W3CDTF">2025-04-09T19:25:59Z</dcterms:created>
  <dcterms:modified xsi:type="dcterms:W3CDTF">2025-04-09T20:59:37Z</dcterms:modified>
</cp:coreProperties>
</file>