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60" r:id="rId7"/>
    <p:sldId id="259" r:id="rId8"/>
    <p:sldId id="258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5/28/2021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Διάγραμμα Δομής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62" y="1825625"/>
            <a:ext cx="9352875" cy="4351338"/>
          </a:xfrm>
        </p:spPr>
      </p:pic>
    </p:spTree>
    <p:extLst>
      <p:ext uri="{BB962C8B-B14F-4D97-AF65-F5344CB8AC3E}">
        <p14:creationId xmlns:p14="http://schemas.microsoft.com/office/powerpoint/2010/main" val="7720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Μοντέλο Συσχετίσεων – Οντοτήτων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34" y="1228960"/>
            <a:ext cx="7096732" cy="5468658"/>
          </a:xfrm>
        </p:spPr>
      </p:pic>
    </p:spTree>
    <p:extLst>
      <p:ext uri="{BB962C8B-B14F-4D97-AF65-F5344CB8AC3E}">
        <p14:creationId xmlns:p14="http://schemas.microsoft.com/office/powerpoint/2010/main" val="6202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Διάγραμμα Περιβάλλοντο</a:t>
            </a:r>
            <a:r>
              <a:rPr lang="el-GR" dirty="0"/>
              <a:t>ς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75" y="1816748"/>
            <a:ext cx="7879449" cy="4351338"/>
          </a:xfrm>
        </p:spPr>
      </p:pic>
    </p:spTree>
    <p:extLst>
      <p:ext uri="{BB962C8B-B14F-4D97-AF65-F5344CB8AC3E}">
        <p14:creationId xmlns:p14="http://schemas.microsoft.com/office/powerpoint/2010/main" val="27936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Διάγραμμα Ροής Δεδομένων </a:t>
            </a:r>
            <a:r>
              <a:rPr lang="en-US" dirty="0" smtClean="0"/>
              <a:t>(</a:t>
            </a:r>
            <a:r>
              <a:rPr lang="en-US" dirty="0" err="1" smtClean="0"/>
              <a:t>lvl</a:t>
            </a:r>
            <a:r>
              <a:rPr lang="en-US" dirty="0" smtClean="0"/>
              <a:t> 1)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10" y="1198485"/>
            <a:ext cx="7749979" cy="5556076"/>
          </a:xfrm>
        </p:spPr>
      </p:pic>
    </p:spTree>
    <p:extLst>
      <p:ext uri="{BB962C8B-B14F-4D97-AF65-F5344CB8AC3E}">
        <p14:creationId xmlns:p14="http://schemas.microsoft.com/office/powerpoint/2010/main" val="170875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Διάγραμμα Ροής Δεδομένων </a:t>
            </a:r>
            <a:r>
              <a:rPr lang="en-US" dirty="0" smtClean="0"/>
              <a:t>(</a:t>
            </a:r>
            <a:r>
              <a:rPr lang="en-US" dirty="0" err="1" smtClean="0"/>
              <a:t>lvl</a:t>
            </a:r>
            <a:r>
              <a:rPr lang="en-US" dirty="0" smtClean="0"/>
              <a:t> 2)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766" y="1825625"/>
            <a:ext cx="7730468" cy="4351338"/>
          </a:xfrm>
        </p:spPr>
      </p:pic>
    </p:spTree>
    <p:extLst>
      <p:ext uri="{BB962C8B-B14F-4D97-AF65-F5344CB8AC3E}">
        <p14:creationId xmlns:p14="http://schemas.microsoft.com/office/powerpoint/2010/main" val="248384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Διάγραμμα Κλάσεων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34" y="1521348"/>
            <a:ext cx="9631532" cy="4600940"/>
          </a:xfrm>
        </p:spPr>
      </p:pic>
    </p:spTree>
    <p:extLst>
      <p:ext uri="{BB962C8B-B14F-4D97-AF65-F5344CB8AC3E}">
        <p14:creationId xmlns:p14="http://schemas.microsoft.com/office/powerpoint/2010/main" val="41736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24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Tahoma</vt:lpstr>
      <vt:lpstr>Trade Gothic LT Pro</vt:lpstr>
      <vt:lpstr>Trebuchet MS</vt:lpstr>
      <vt:lpstr>Office Theme</vt:lpstr>
      <vt:lpstr>Διάγραμμα Δομής</vt:lpstr>
      <vt:lpstr>Μοντέλο Συσχετίσεων – Οντοτήτων </vt:lpstr>
      <vt:lpstr>Διάγραμμα Περιβάλλοντος</vt:lpstr>
      <vt:lpstr>Διάγραμμα Ροής Δεδομένων (lvl 1)</vt:lpstr>
      <vt:lpstr>Διάγραμμα Ροής Δεδομένων (lvl 2)</vt:lpstr>
      <vt:lpstr>Διάγραμμα Κλάσεων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2021-05-28T06:44:14Z</dcterms:created>
  <dcterms:modified xsi:type="dcterms:W3CDTF">2021-05-28T09:51:50Z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