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29/5/2021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Pharmasix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algn="ctr"/>
            <a:r>
              <a:rPr lang="en-US" dirty="0" smtClean="0"/>
              <a:t>Pharmacy Information System (PIS) Analysis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552728" cy="438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- Εικόνα" descr="Scrum in 3 Minut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68760"/>
            <a:ext cx="424847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- Τίτλος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l-GR" dirty="0" smtClean="0"/>
              <a:t>Μοντέλο Κύκλου ζωής</a:t>
            </a:r>
            <a:endParaRPr lang="el-GR" dirty="0"/>
          </a:p>
        </p:txBody>
      </p:sp>
      <p:sp>
        <p:nvSpPr>
          <p:cNvPr id="8" name="7 - Υπότιτλος"/>
          <p:cNvSpPr>
            <a:spLocks noGrp="1"/>
          </p:cNvSpPr>
          <p:nvPr>
            <p:ph type="subTitle" idx="1"/>
          </p:nvPr>
        </p:nvSpPr>
        <p:spPr>
          <a:xfrm>
            <a:off x="4283968" y="1484784"/>
            <a:ext cx="4572000" cy="4248472"/>
          </a:xfrm>
        </p:spPr>
        <p:txBody>
          <a:bodyPr>
            <a:normAutofit/>
          </a:bodyPr>
          <a:lstStyle/>
          <a:p>
            <a:r>
              <a:rPr lang="el-GR" sz="2000" dirty="0" smtClean="0"/>
              <a:t>Διαφοροποιήσεις:</a:t>
            </a:r>
          </a:p>
          <a:p>
            <a:pPr algn="l">
              <a:buFont typeface="Arial" pitchFamily="34" charset="0"/>
              <a:buChar char="•"/>
            </a:pPr>
            <a:r>
              <a:rPr lang="el-GR" sz="2000" dirty="0" smtClean="0"/>
              <a:t>Ο </a:t>
            </a:r>
            <a:r>
              <a:rPr lang="en-US" sz="2000" dirty="0" smtClean="0"/>
              <a:t>Project Manager </a:t>
            </a:r>
            <a:r>
              <a:rPr lang="el-GR" sz="2000" dirty="0" smtClean="0"/>
              <a:t>είναι επίσης</a:t>
            </a:r>
            <a:r>
              <a:rPr lang="en-US" sz="2000" dirty="0" smtClean="0"/>
              <a:t> Scrum Master</a:t>
            </a:r>
          </a:p>
          <a:p>
            <a:pPr algn="l">
              <a:buFont typeface="Arial" pitchFamily="34" charset="0"/>
              <a:buChar char="•"/>
            </a:pPr>
            <a:r>
              <a:rPr lang="el-GR" sz="2000" dirty="0" smtClean="0"/>
              <a:t>Τα </a:t>
            </a:r>
            <a:r>
              <a:rPr lang="en-US" sz="2000" dirty="0" smtClean="0"/>
              <a:t>daily scrums </a:t>
            </a:r>
            <a:r>
              <a:rPr lang="el-GR" sz="2000" dirty="0" smtClean="0"/>
              <a:t>λαμβάνουν μέρος κάθε βδομάδα καθώς τα μέλη διατηρούν ένα αρχείο αναφοράς το οποίο ενημερώνουν ανάλογα κάθε 2-3 ημέρες.</a:t>
            </a:r>
          </a:p>
          <a:p>
            <a:pPr algn="l">
              <a:buFont typeface="Arial" pitchFamily="34" charset="0"/>
              <a:buChar char="•"/>
            </a:pPr>
            <a:r>
              <a:rPr lang="el-GR" sz="2000" dirty="0" smtClean="0"/>
              <a:t>Εσωτερική οργάνωση του </a:t>
            </a:r>
            <a:r>
              <a:rPr lang="en-US" sz="2000" dirty="0" smtClean="0"/>
              <a:t>Sprint </a:t>
            </a:r>
            <a:r>
              <a:rPr lang="el-GR" sz="2000" dirty="0" smtClean="0"/>
              <a:t>με βάση </a:t>
            </a:r>
            <a:r>
              <a:rPr lang="el-GR" sz="2000" dirty="0" err="1" smtClean="0"/>
              <a:t>επαυξητικό</a:t>
            </a:r>
            <a:r>
              <a:rPr lang="el-GR" sz="2000" dirty="0" smtClean="0"/>
              <a:t> μοντέλο</a:t>
            </a:r>
          </a:p>
        </p:txBody>
      </p:sp>
      <p:pic>
        <p:nvPicPr>
          <p:cNvPr id="9" name="8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481736"/>
            <a:ext cx="496855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827584" y="0"/>
            <a:ext cx="7772400" cy="1470025"/>
          </a:xfrm>
        </p:spPr>
        <p:txBody>
          <a:bodyPr/>
          <a:lstStyle/>
          <a:p>
            <a:r>
              <a:rPr lang="el-GR" dirty="0" smtClean="0"/>
              <a:t>Οργάνωση Ομάδας</a:t>
            </a:r>
            <a:endParaRPr lang="el-GR" dirty="0"/>
          </a:p>
        </p:txBody>
      </p:sp>
      <p:sp>
        <p:nvSpPr>
          <p:cNvPr id="5" name="4 - Υπότιτλος"/>
          <p:cNvSpPr>
            <a:spLocks noGrp="1"/>
          </p:cNvSpPr>
          <p:nvPr>
            <p:ph type="subTitle" idx="1"/>
          </p:nvPr>
        </p:nvSpPr>
        <p:spPr>
          <a:xfrm>
            <a:off x="2627784" y="4797152"/>
            <a:ext cx="6400800" cy="1752600"/>
          </a:xfrm>
        </p:spPr>
        <p:txBody>
          <a:bodyPr/>
          <a:lstStyle/>
          <a:p>
            <a:pPr algn="r"/>
            <a:r>
              <a:rPr lang="el-GR" sz="1800" dirty="0" smtClean="0"/>
              <a:t>Οργανόγραμμα</a:t>
            </a:r>
          </a:p>
        </p:txBody>
      </p:sp>
      <p:pic>
        <p:nvPicPr>
          <p:cNvPr id="2050" name="Picture 2" descr="Persone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44386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</a:t>
            </a:r>
            <a:r>
              <a:rPr lang="en-US" dirty="0" err="1" smtClean="0"/>
              <a:t>Furps</a:t>
            </a:r>
            <a:r>
              <a:rPr lang="en-US" dirty="0" smtClean="0"/>
              <a:t>+ </a:t>
            </a:r>
            <a:r>
              <a:rPr lang="el-GR" dirty="0" smtClean="0"/>
              <a:t>με </a:t>
            </a:r>
            <a:r>
              <a:rPr lang="en-US" dirty="0" smtClean="0"/>
              <a:t>Radar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4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78497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</a:t>
            </a:r>
            <a:r>
              <a:rPr lang="el-GR" dirty="0" err="1" smtClean="0"/>
              <a:t>Ψαροκόκκαλο</a:t>
            </a:r>
            <a:endParaRPr lang="el-GR" dirty="0"/>
          </a:p>
        </p:txBody>
      </p:sp>
      <p:pic>
        <p:nvPicPr>
          <p:cNvPr id="1026" name="Picture 2" descr="C:\Users\konst\Documents\Project-Management\Docs\Charts\Project Manager\Cause and effect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6" y="2348880"/>
            <a:ext cx="9036348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Προβολή στην οθόνη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Θέμα του Office</vt:lpstr>
      <vt:lpstr>Pharmasix</vt:lpstr>
      <vt:lpstr>Μοντέλο Κύκλου ζωής</vt:lpstr>
      <vt:lpstr>Οργάνωση Ομάδας</vt:lpstr>
      <vt:lpstr>Διάγραμμα Furps+ με Radar</vt:lpstr>
      <vt:lpstr>Διάγραμμα Ψαροκόκκαλο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Pharmasix</dc:title>
  <dc:creator>Konstantinos Papanagnou</dc:creator>
  <cp:lastModifiedBy>Konstantinos Papanagnou</cp:lastModifiedBy>
  <cp:revision>5</cp:revision>
  <dcterms:created xsi:type="dcterms:W3CDTF">2021-05-25T16:00:07Z</dcterms:created>
  <dcterms:modified xsi:type="dcterms:W3CDTF">2021-05-29T10:20:57Z</dcterms:modified>
</cp:coreProperties>
</file>