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4.jpeg" ContentType="image/jpeg"/>
  <Override PartName="/ppt/media/image23.png" ContentType="image/png"/>
  <Override PartName="/ppt/media/image21.png" ContentType="image/png"/>
  <Override PartName="/ppt/media/image20.png" ContentType="image/png"/>
  <Override PartName="/ppt/media/image22.jpeg" ContentType="image/jpeg"/>
  <Override PartName="/ppt/media/image7.png" ContentType="image/png"/>
  <Override PartName="/ppt/media/image14.jpeg" ContentType="image/jpeg"/>
  <Override PartName="/ppt/media/image8.png" ContentType="image/png"/>
  <Override PartName="/ppt/media/image6.png" ContentType="image/png"/>
  <Override PartName="/ppt/media/image29.png" ContentType="image/png"/>
  <Override PartName="/ppt/media/image13.png" ContentType="image/png"/>
  <Override PartName="/ppt/media/image28.png" ContentType="image/png"/>
  <Override PartName="/ppt/media/image5.png" ContentType="image/png"/>
  <Override PartName="/ppt/media/image10.jpeg" ContentType="image/jpeg"/>
  <Override PartName="/ppt/media/image30.png" ContentType="image/png"/>
  <Override PartName="/ppt/media/image19.jpeg" ContentType="image/jpeg"/>
  <Override PartName="/ppt/media/image12.jpeg" ContentType="image/jpeg"/>
  <Override PartName="/ppt/media/image34.png" ContentType="image/png"/>
  <Override PartName="/ppt/media/image4.jpeg" ContentType="image/jpeg"/>
  <Override PartName="/ppt/media/image32.png" ContentType="image/png"/>
  <Override PartName="/ppt/media/image2.png" ContentType="image/png"/>
  <Override PartName="/ppt/media/image25.jpeg" ContentType="image/jpeg"/>
  <Override PartName="/ppt/media/image33.png" ContentType="image/png"/>
  <Override PartName="/ppt/media/image3.png" ContentType="image/png"/>
  <Override PartName="/ppt/media/image26.png" ContentType="image/png"/>
  <Override PartName="/ppt/media/image11.png" ContentType="image/png"/>
  <Override PartName="/ppt/media/image9.jpeg" ContentType="image/jpeg"/>
  <Override PartName="/ppt/media/image31.png" ContentType="image/png"/>
  <Override PartName="/ppt/media/image1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"/>
              </a:rPr>
              <a:t>Kλικ για </a:t>
            </a:r>
            <a:r>
              <a:rPr b="0" lang="el-GR" sz="4400" spc="-1" strike="noStrike">
                <a:solidFill>
                  <a:srgbClr val="000000"/>
                </a:solidFill>
                <a:latin typeface="Calibri"/>
              </a:rPr>
              <a:t>επεξεργασί</a:t>
            </a:r>
            <a:r>
              <a:rPr b="0" lang="el-GR" sz="4400" spc="-1" strike="noStrike">
                <a:solidFill>
                  <a:srgbClr val="000000"/>
                </a:solidFill>
                <a:latin typeface="Calibri"/>
              </a:rPr>
              <a:t>α του </a:t>
            </a:r>
            <a:r>
              <a:rPr b="0" lang="el-GR" sz="4400" spc="-1" strike="noStrike">
                <a:solidFill>
                  <a:srgbClr val="000000"/>
                </a:solidFill>
                <a:latin typeface="Calibri"/>
              </a:rPr>
              <a:t>τίτλου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68A3104-BDE1-41E2-8663-45ACA3485E2F}" type="datetime">
              <a:rPr b="0" lang="el-GR" sz="1200" spc="-1" strike="noStrike">
                <a:solidFill>
                  <a:srgbClr val="8b8b8b"/>
                </a:solidFill>
                <a:latin typeface="Calibri"/>
              </a:rPr>
              <a:t>26/10/2021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50F7E3-6E85-4217-9666-B79D6489BE00}" type="slidenum">
              <a:rPr b="0" lang="el-G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"/>
              </a:rPr>
              <a:t>Kλικ για επεξεργασία του τίτλου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3200" spc="-1" strike="noStrike">
                <a:solidFill>
                  <a:srgbClr val="000000"/>
                </a:solidFill>
                <a:latin typeface="Calibri"/>
              </a:rPr>
              <a:t>Kλικ για </a:t>
            </a:r>
            <a:r>
              <a:rPr b="0" lang="el-GR" sz="3200" spc="-1" strike="noStrike">
                <a:solidFill>
                  <a:srgbClr val="000000"/>
                </a:solidFill>
                <a:latin typeface="Calibri"/>
              </a:rPr>
              <a:t>επεξεργασία </a:t>
            </a:r>
            <a:r>
              <a:rPr b="0" lang="el-GR" sz="3200" spc="-1" strike="noStrike">
                <a:solidFill>
                  <a:srgbClr val="000000"/>
                </a:solidFill>
                <a:latin typeface="Calibri"/>
              </a:rPr>
              <a:t>των στυλ του </a:t>
            </a:r>
            <a:r>
              <a:rPr b="0" lang="el-GR" sz="3200" spc="-1" strike="noStrike">
                <a:solidFill>
                  <a:srgbClr val="000000"/>
                </a:solidFill>
                <a:latin typeface="Calibri"/>
              </a:rPr>
              <a:t>υποδείγματος</a:t>
            </a:r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Δεύτερου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επιπέδου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Τρίτου επιπέδου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Τέταρτου 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επιπέδου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Πέμπτου 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επιπέδου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7472C78-626E-47D5-9929-3A1E1986D0D2}" type="datetime">
              <a:rPr b="0" lang="el-GR" sz="1200" spc="-1" strike="noStrike">
                <a:solidFill>
                  <a:srgbClr val="8b8b8b"/>
                </a:solidFill>
                <a:latin typeface="Calibri"/>
              </a:rPr>
              <a:t>26/10/2021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B2FD7F-3DB0-4EFA-8F10-5E26160B689E}" type="slidenum">
              <a:rPr b="0" lang="el-G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"/>
              </a:rPr>
              <a:t>Kλικ για επεξεργασία του τίτλου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Kλικ για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επεξεργασία των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στυλ του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υποδείγματος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Δεύτερου επιπέδου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Τρίτου επιπέδου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Τέταρτου επιπέδου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Πέμπτου 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επιπέδου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Kλικ για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επεξεργασία των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στυλ του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υποδείγματος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Δεύτερου επιπέδου</a:t>
            </a:r>
            <a:endParaRPr b="0" lang="el-G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Τρίτου επιπέδου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Τέταρτου επιπέδου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Πέμπτου 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επιπέδου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5336C55-97C7-446C-B1A8-9CE62DD900E3}" type="datetime">
              <a:rPr b="0" lang="el-GR" sz="1200" spc="-1" strike="noStrike">
                <a:solidFill>
                  <a:srgbClr val="8b8b8b"/>
                </a:solidFill>
                <a:latin typeface="Calibri"/>
              </a:rPr>
              <a:t>26/10/2021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EA7549-F616-413F-BDCE-E2CFF2900076}" type="slidenum">
              <a:rPr b="0" lang="el-G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https://sectigostore.com/blog/wp-content/uploads/2020/09/malware-analysis-feature.jpg"/>
          <p:cNvPicPr/>
          <p:nvPr/>
        </p:nvPicPr>
        <p:blipFill>
          <a:blip r:embed="rId1"/>
          <a:stretch/>
        </p:blipFill>
        <p:spPr>
          <a:xfrm>
            <a:off x="-1219320" y="-295200"/>
            <a:ext cx="11439000" cy="71528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-609480" y="1522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Forte"/>
              </a:rPr>
              <a:t>Malware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28600" y="1676520"/>
            <a:ext cx="6400440" cy="4449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What is malware and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why it´s bad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The Ethical Point Of View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https://github.com/Konstantinos-Papanagnou/SecurityProject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914400"/>
            <a:ext cx="40381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Rootkits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rootkit is software that gives malicious actors remote control of a victim’s computer with full administrative privileges. 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464832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Zacinlo 2012-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Adware like with headless browser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Updated in 2018 to hide deep down on Windows 10 and registry.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Renders Anti-Virus useless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55520" y="-868320"/>
            <a:ext cx="2542680" cy="18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Picture 8" descr="https://www.passwordrevelator.net/blog/wp-content/uploads/2019/08/definition-rootkit.png"/>
          <p:cNvPicPr/>
          <p:nvPr/>
        </p:nvPicPr>
        <p:blipFill>
          <a:blip r:embed="rId1"/>
          <a:stretch/>
        </p:blipFill>
        <p:spPr>
          <a:xfrm>
            <a:off x="5410080" y="152280"/>
            <a:ext cx="3118680" cy="22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33520" y="914400"/>
            <a:ext cx="35809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Keyloggers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keylogger is a type of spyware that monitors user activity. Keyloggers can be used to steal password data, banking information and other sensitive information.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64832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keylogger called Olympic Vision has been used to target US, Middle Eastern and Asian businessmen for business email compromise (BEC) attacks.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Available to Black Market for as low as 25$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" descr="Keylogger Τι είναι, πώς λειτουργεί και ποια είναι τα μέτρα για την  προστασία σας; - Υπολογιστική μανία"/>
          <p:cNvPicPr/>
          <p:nvPr/>
        </p:nvPicPr>
        <p:blipFill>
          <a:blip r:embed="rId1"/>
          <a:stretch/>
        </p:blipFill>
        <p:spPr>
          <a:xfrm>
            <a:off x="5105520" y="117360"/>
            <a:ext cx="3352320" cy="232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33520" y="914400"/>
            <a:ext cx="47239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Bots / Botnet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bot is a software application that performs automated tasks on command. 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464832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Echobot is a variant of the well-known Mirai (Future Jpn). 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Takes advantage of outdated and vulnerable IoT devices.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Includes exploits for Oracle WebLogic Server and VMWare’s SD-Wan 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2" descr="What is a Botnet? -Kaspersky Daily | Kaspersky official blog"/>
          <p:cNvPicPr/>
          <p:nvPr/>
        </p:nvPicPr>
        <p:blipFill>
          <a:blip r:embed="rId1"/>
          <a:stretch/>
        </p:blipFill>
        <p:spPr>
          <a:xfrm>
            <a:off x="5257800" y="228600"/>
            <a:ext cx="3276360" cy="214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33520" y="762120"/>
            <a:ext cx="4876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Mobile Malware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2743200"/>
            <a:ext cx="4038120" cy="396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Most common to be found are: Trojans, Ransomware, Advertising click fraud, Spyware. Usually installed via social engineering and are a problem for jailbroken devices.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4648320" y="2743200"/>
            <a:ext cx="4038120" cy="396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Triada Trojan, injected into the supply chain and came preinstalled to several Android Devices. 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It used several rooting techniques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Installs spam apps to replace legitimate ads.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When the user clicked on the ads the revenue went to the developers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Picture 2" descr="Mobile Malware Threats | Android Security Issues | Kaspersky"/>
          <p:cNvPicPr/>
          <p:nvPr/>
        </p:nvPicPr>
        <p:blipFill>
          <a:blip r:embed="rId1"/>
          <a:stretch/>
        </p:blipFill>
        <p:spPr>
          <a:xfrm>
            <a:off x="5943600" y="152280"/>
            <a:ext cx="228564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838080"/>
            <a:ext cx="27428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Virus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virus is a piece of code that inserts itself into an application and executes when the app is run.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464832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ILOVEYOU virus 2000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Spread through email attachment as a VBA script.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Overrides random files on the system and replicates by reading contact information and sending itself over outlook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155520" y="-693720"/>
            <a:ext cx="315252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Picture 4" descr="Does Your Computer Have a Virus? Here&amp;#39;s How to Check"/>
          <p:cNvPicPr/>
          <p:nvPr/>
        </p:nvPicPr>
        <p:blipFill>
          <a:blip r:embed="rId1"/>
          <a:stretch/>
        </p:blipFill>
        <p:spPr>
          <a:xfrm>
            <a:off x="4191120" y="304920"/>
            <a:ext cx="4464000" cy="20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914400"/>
            <a:ext cx="34286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Grayware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Grayware are unwanted applications or files that worsen the performance of the device. 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464832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They may cause security risk but they don’t necessarily have to be malware.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Picture 2" descr="A Guide to Grayware - VirusPup"/>
          <p:cNvPicPr/>
          <p:nvPr/>
        </p:nvPicPr>
        <p:blipFill>
          <a:blip r:embed="rId1"/>
          <a:stretch/>
        </p:blipFill>
        <p:spPr>
          <a:xfrm>
            <a:off x="5638680" y="228600"/>
            <a:ext cx="2209320" cy="22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838080"/>
            <a:ext cx="44953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Malvertising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5720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Malvertising is the use of advertising to spread malware. It involves injecting malicious advertisements into legitimate advertising networks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464832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They usually come in the form of “You won an iPhone, click here to get your price!”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Picture 4" descr="What is Malvertising? Explore 6 Real-Life Examples &amp;amp; Protection Tips"/>
          <p:cNvPicPr/>
          <p:nvPr/>
        </p:nvPicPr>
        <p:blipFill>
          <a:blip r:embed="rId1"/>
          <a:stretch/>
        </p:blipFill>
        <p:spPr>
          <a:xfrm>
            <a:off x="5181480" y="228600"/>
            <a:ext cx="3276360" cy="204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33520" y="990720"/>
            <a:ext cx="5333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Browser Hijacker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2743200"/>
            <a:ext cx="815292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browser hijacker or hijackware changes the behavior of a web browser by sending the user to a new page, changing their home page, installing unwanted toolbars, displaying unwanted ads or directing users to a different website.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" name="Picture 2" descr="How to Remove Stay Web Browser Hijacker - Security Tips"/>
          <p:cNvPicPr/>
          <p:nvPr/>
        </p:nvPicPr>
        <p:blipFill>
          <a:blip r:embed="rId1"/>
          <a:stretch/>
        </p:blipFill>
        <p:spPr>
          <a:xfrm>
            <a:off x="5638680" y="152280"/>
            <a:ext cx="3220920" cy="23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990720"/>
            <a:ext cx="3733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Crimeware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7200" y="266688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Crimeware is a class of malware designed to automate cybercrime. 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648320" y="2743200"/>
            <a:ext cx="4038120" cy="380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It is designed to perpetrate identity theft through social engineering or stealth to access the victim's financial and retail accounts to steal funds or make unauthorized transactions.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Picture 2" descr="The Increasing Affordability of Crimeware as a Service"/>
          <p:cNvPicPr/>
          <p:nvPr/>
        </p:nvPicPr>
        <p:blipFill>
          <a:blip r:embed="rId1"/>
          <a:stretch/>
        </p:blipFill>
        <p:spPr>
          <a:xfrm>
            <a:off x="5257800" y="380880"/>
            <a:ext cx="2971440" cy="198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33520" y="914400"/>
            <a:ext cx="4343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RAM Scraper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RAM scraper is a type of malware that harvests the data temporarily stored in-memory or RAM.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464832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Targets POS Systems that store unencrypted credit card information for a brief period of time before encrypting them to pass them to the back-end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Picture 2" descr="RAM Scrapers and Other Point-of-Sale Malware | Kaspersky official blog"/>
          <p:cNvPicPr/>
          <p:nvPr/>
        </p:nvPicPr>
        <p:blipFill>
          <a:blip r:embed="rId1"/>
          <a:stretch/>
        </p:blipFill>
        <p:spPr>
          <a:xfrm>
            <a:off x="5410080" y="152280"/>
            <a:ext cx="2925000" cy="219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l-G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9276120" cy="6857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0" y="914400"/>
            <a:ext cx="56383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Rogue Security Software / Scareware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57200" y="2819520"/>
            <a:ext cx="830556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Rogue security software tricks users into thinking their system has a security problem such as a virus and entices them to pay to have it removed. In reality, the fake security software is the malware that needs to be removed. 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Picture 2" descr="Malvertising - Wikipedia"/>
          <p:cNvPicPr/>
          <p:nvPr/>
        </p:nvPicPr>
        <p:blipFill>
          <a:blip r:embed="rId1"/>
          <a:stretch/>
        </p:blipFill>
        <p:spPr>
          <a:xfrm>
            <a:off x="5943600" y="152280"/>
            <a:ext cx="2361960" cy="23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209680" y="838080"/>
            <a:ext cx="4800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Cryptojacking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8" name="Picture 2" descr="Cryptojacking - Cryptomining in the browser — ENISA"/>
          <p:cNvPicPr/>
          <p:nvPr/>
        </p:nvPicPr>
        <p:blipFill>
          <a:blip r:embed="rId1"/>
          <a:stretch/>
        </p:blipFill>
        <p:spPr>
          <a:xfrm>
            <a:off x="1447920" y="2666880"/>
            <a:ext cx="6267240" cy="403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33520" y="838080"/>
            <a:ext cx="38095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Backdoor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Backdoor is a covert method of bypassing normal authentication or encryption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4648320" y="274320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PHP8.1-dev 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User-Agentt Header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Remote Code Execution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Not Published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2" name="Picture 2" descr="Point Blank Gamers Targeted with Backdoor Malware | Threatpost"/>
          <p:cNvPicPr/>
          <p:nvPr/>
        </p:nvPicPr>
        <p:blipFill>
          <a:blip r:embed="rId1"/>
          <a:stretch/>
        </p:blipFill>
        <p:spPr>
          <a:xfrm>
            <a:off x="4572000" y="152280"/>
            <a:ext cx="4062960" cy="2285640"/>
          </a:xfrm>
          <a:prstGeom prst="rect">
            <a:avLst/>
          </a:prstGeom>
          <a:ln>
            <a:noFill/>
          </a:ln>
        </p:spPr>
      </p:pic>
      <p:pic>
        <p:nvPicPr>
          <p:cNvPr id="223" name="Picture 3" descr=""/>
          <p:cNvPicPr/>
          <p:nvPr/>
        </p:nvPicPr>
        <p:blipFill>
          <a:blip r:embed="rId2"/>
          <a:stretch/>
        </p:blipFill>
        <p:spPr>
          <a:xfrm>
            <a:off x="228600" y="5029200"/>
            <a:ext cx="8755560" cy="1599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Although ...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57200" y="2743200"/>
            <a:ext cx="8381520" cy="3962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Malware has legitimate uses as well.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Parental Control Systems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Google’s Ad campaign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Remote Access Tools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Backdoors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Companies’ Monitoring Policies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Conclusion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57200" y="274320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As all things, the code itself is not malicious. The intended usage is what marks it malicious. However, even legitimate applications used for non-malicious reasons may get flagged as malicious...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9" name="Picture 3" descr=""/>
          <p:cNvPicPr/>
          <p:nvPr/>
        </p:nvPicPr>
        <p:blipFill>
          <a:blip r:embed="rId1"/>
          <a:stretch/>
        </p:blipFill>
        <p:spPr>
          <a:xfrm>
            <a:off x="152280" y="3404160"/>
            <a:ext cx="8838720" cy="25390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1295280" y="2666880"/>
            <a:ext cx="6476760" cy="41050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Picture 2" descr=""/>
          <p:cNvPicPr/>
          <p:nvPr/>
        </p:nvPicPr>
        <p:blipFill>
          <a:blip r:embed="rId1"/>
          <a:stretch/>
        </p:blipFill>
        <p:spPr>
          <a:xfrm>
            <a:off x="228600" y="2743200"/>
            <a:ext cx="8695080" cy="39621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5" name="Picture 3" descr=""/>
          <p:cNvPicPr/>
          <p:nvPr/>
        </p:nvPicPr>
        <p:blipFill>
          <a:blip r:embed="rId1"/>
          <a:stretch/>
        </p:blipFill>
        <p:spPr>
          <a:xfrm>
            <a:off x="457200" y="2666880"/>
            <a:ext cx="8267760" cy="4038120"/>
          </a:xfrm>
          <a:prstGeom prst="rect">
            <a:avLst/>
          </a:prstGeom>
          <a:ln w="9360">
            <a:noFill/>
          </a:ln>
        </p:spPr>
      </p:pic>
      <p:pic>
        <p:nvPicPr>
          <p:cNvPr id="236" name="Picture 2" descr=""/>
          <p:cNvPicPr/>
          <p:nvPr/>
        </p:nvPicPr>
        <p:blipFill>
          <a:blip r:embed="rId2"/>
          <a:stretch/>
        </p:blipFill>
        <p:spPr>
          <a:xfrm>
            <a:off x="2971800" y="2590920"/>
            <a:ext cx="1240920" cy="296640"/>
          </a:xfrm>
          <a:prstGeom prst="rect">
            <a:avLst/>
          </a:prstGeom>
          <a:ln w="9360">
            <a:noFill/>
          </a:ln>
        </p:spPr>
      </p:pic>
      <p:pic>
        <p:nvPicPr>
          <p:cNvPr id="237" name="Picture 3" descr=""/>
          <p:cNvPicPr/>
          <p:nvPr/>
        </p:nvPicPr>
        <p:blipFill>
          <a:blip r:embed="rId3"/>
          <a:stretch/>
        </p:blipFill>
        <p:spPr>
          <a:xfrm>
            <a:off x="4419720" y="2590920"/>
            <a:ext cx="2103120" cy="326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"/>
          <p:cNvPicPr/>
          <p:nvPr/>
        </p:nvPicPr>
        <p:blipFill>
          <a:blip r:embed="rId1"/>
          <a:stretch/>
        </p:blipFill>
        <p:spPr>
          <a:xfrm>
            <a:off x="152280" y="3427200"/>
            <a:ext cx="8762760" cy="2439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609480"/>
            <a:ext cx="58669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11aaa6"/>
                </a:solidFill>
                <a:latin typeface="Arial Black"/>
              </a:rPr>
              <a:t>Malware Types</a:t>
            </a:r>
            <a:endParaRPr b="0" lang="el-G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2895480"/>
            <a:ext cx="4038120" cy="396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Ransomware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Fileless Malware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Spyware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Adware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Trojan Horse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Worms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Rootkits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Keyloggers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Bots/Botnet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Mobile Malware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648320" y="2895480"/>
            <a:ext cx="4038120" cy="396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Virus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Grayware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Malvertising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Browser Hijacker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Crimeware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RAM Scraper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Rogue Security Software / Scareware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Cryptojacking</a:t>
            </a:r>
            <a:endParaRPr b="0" lang="el-G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6477120" y="609480"/>
            <a:ext cx="1523520" cy="117288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1" name="Picture 2" descr=""/>
          <p:cNvPicPr/>
          <p:nvPr/>
        </p:nvPicPr>
        <p:blipFill>
          <a:blip r:embed="rId1"/>
          <a:stretch/>
        </p:blipFill>
        <p:spPr>
          <a:xfrm>
            <a:off x="1219320" y="2743200"/>
            <a:ext cx="6629040" cy="39081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838080"/>
            <a:ext cx="46479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Ransomware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2666880"/>
            <a:ext cx="4038120" cy="3962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Ransomware is software that uses encryption to disable a target’s access to its data until a ransom is paid. 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648320" y="2666880"/>
            <a:ext cx="4038120" cy="3458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The most famous Ransomware attack is Wannacry.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Leaked by Shadow Brokers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MS17-010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55520" y="-838080"/>
            <a:ext cx="25426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155520" y="-838080"/>
            <a:ext cx="25426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7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19" descr=""/>
          <p:cNvPicPr/>
          <p:nvPr/>
        </p:nvPicPr>
        <p:blipFill>
          <a:blip r:embed="rId1"/>
          <a:stretch/>
        </p:blipFill>
        <p:spPr>
          <a:xfrm>
            <a:off x="5638680" y="533520"/>
            <a:ext cx="2580840" cy="17712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33520" y="762120"/>
            <a:ext cx="67053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Fileless Malware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2819520"/>
            <a:ext cx="4038120" cy="3733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Fileless Malware doesn’t install anything initially, instead, it makes changes to files that are native to the operating system, such as PowerShell or WMI.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648320" y="2819520"/>
            <a:ext cx="4038120" cy="3733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Stealthy Attacks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More successful than traditional malware attacks</a:t>
            </a:r>
            <a:endParaRPr b="0" lang="el-G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7315200" y="457200"/>
            <a:ext cx="1485720" cy="1812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09480" y="762120"/>
            <a:ext cx="52574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Spyware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2666880"/>
            <a:ext cx="4038120" cy="4038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Spyware collects information about users’ activities without their knowledge or consent.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648320" y="2666880"/>
            <a:ext cx="4038120" cy="4038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Dark Hotel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Targeted business and government leaders using hotel WIFI, used several types of malware in order to gain access to the systems belonging to specific powerful people. 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Picture 2" descr="How to check Spyware on your Computer? | How to Remove Trojan Virus?"/>
          <p:cNvPicPr/>
          <p:nvPr/>
        </p:nvPicPr>
        <p:blipFill>
          <a:blip r:embed="rId1"/>
          <a:stretch/>
        </p:blipFill>
        <p:spPr>
          <a:xfrm>
            <a:off x="6095880" y="304920"/>
            <a:ext cx="1933200" cy="193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480" y="990720"/>
            <a:ext cx="47239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Adware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2666880"/>
            <a:ext cx="4038120" cy="406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Adware tracks a user’s </a:t>
            </a: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surfing activity to </a:t>
            </a: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determine which ads to </a:t>
            </a: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serve them.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648320" y="2666880"/>
            <a:ext cx="4038120" cy="406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Fireball 2017 (Over 250 m </a:t>
            </a: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computers)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Hijacked Browsers, changed </a:t>
            </a: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their default search engines </a:t>
            </a: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to track web activity.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Remote Code Execution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Download Malicious Files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2" descr="What is Adware? Tips for Preventing and Removing - Panda Security  Mediacenter"/>
          <p:cNvPicPr/>
          <p:nvPr/>
        </p:nvPicPr>
        <p:blipFill>
          <a:blip r:embed="rId1"/>
          <a:stretch/>
        </p:blipFill>
        <p:spPr>
          <a:xfrm>
            <a:off x="5562720" y="609480"/>
            <a:ext cx="2857320" cy="16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914400"/>
            <a:ext cx="50288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Trojan Horses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2666880"/>
            <a:ext cx="403812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Trojan disguises itself as desirable code or software. Trojans may hide in games, apps, or even software patches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48320" y="2666880"/>
            <a:ext cx="403812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DarkComet  2014 was used by the Syrian government to spy on it’s civilians because people started using secure connections to bypass government censorship.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55520" y="-914400"/>
            <a:ext cx="1904760" cy="19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155520" y="-914400"/>
            <a:ext cx="1904760" cy="19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6" descr="What is a Trojan Horse malware - how to remove &amp;amp; stay protected | ESET"/>
          <p:cNvPicPr/>
          <p:nvPr/>
        </p:nvPicPr>
        <p:blipFill>
          <a:blip r:embed="rId1"/>
          <a:stretch/>
        </p:blipFill>
        <p:spPr>
          <a:xfrm>
            <a:off x="5867280" y="0"/>
            <a:ext cx="2571480" cy="25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990720"/>
            <a:ext cx="4876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Worms</a:t>
            </a:r>
            <a:endParaRPr b="0" lang="el-G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2666880"/>
            <a:ext cx="4038120" cy="3962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Worms target vulnerabilities in operating systems to install themselves into networks.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648320" y="2666880"/>
            <a:ext cx="4038120" cy="3962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Stuxnet was probably developed by the US and Israeli intelligence forces with the intent of setting back Iran’s nuclear program.</a:t>
            </a:r>
            <a:endParaRPr b="0" lang="el-G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Picture 4" descr="What is the difference: Viruses, Worms, Ransomware, Trojans, Bots, Malware,  Spyware, etc? | Loop Tonga"/>
          <p:cNvPicPr/>
          <p:nvPr/>
        </p:nvPicPr>
        <p:blipFill>
          <a:blip r:embed="rId1"/>
          <a:stretch/>
        </p:blipFill>
        <p:spPr>
          <a:xfrm>
            <a:off x="5181480" y="533520"/>
            <a:ext cx="3273120" cy="182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LibreOffice/6.4.7.2$Linux_X86_64 LibreOffice_project/40$Build-2</Application>
  <Words>903</Words>
  <Paragraphs>113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2021-10-22T17:14:09Z</dcterms:created>
  <dc:creator>Konstantinos Papanagnou</dc:creator>
  <dc:description/>
  <dc:language>en-US</dc:language>
  <cp:lastModifiedBy/>
  <dcterms:modified xsi:type="dcterms:W3CDTF">2021-10-26T14:51:26Z</dcterms:modified>
  <cp:revision>32</cp:revision>
  <dc:subject/>
  <dc:title>Διαφάνεια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Προβολή στην οθόνη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