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4"/>
    <p:restoredTop sz="94672"/>
  </p:normalViewPr>
  <p:slideViewPr>
    <p:cSldViewPr snapToGrid="0">
      <p:cViewPr varScale="1">
        <p:scale>
          <a:sx n="86" d="100"/>
          <a:sy n="86" d="100"/>
        </p:scale>
        <p:origin x="2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41D1-E989-92AD-3165-30F3FF2B8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32184-ED9C-14E7-9427-39F4EC6DC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1897-65AB-7C55-9183-E9678CBA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461E-C0F1-FC02-1375-3F357D08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496A-CBDB-3D64-FD81-AE479AE4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6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93E1-F200-B53E-3420-2C053395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7A7B7-1F91-4215-425D-24D9A4DB8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67F3-E237-758A-1D48-2C1ED0C7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A413-2222-2FDD-498E-D14D2B67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2D6E-5703-2FE5-6B14-ED6897A1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DCBCC-86D3-E530-D3AA-2ADA83498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1BC14-97A4-EC6E-9A65-415F440B6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91F2-2AED-6285-EB39-4CBF0DD1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5F5D-84C3-3301-BEC4-DBA7BF81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5F4B-D6DA-97FD-4208-5BB2EBC8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4921-D426-05D3-EB5B-F81BCD72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5CC1-ACDF-1313-F3BB-665B6AC0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3D75-6CA9-D5C1-C9C2-87AE3A51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0CED-7E45-4534-63ED-8FF5AB70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871A-F933-7D49-18A4-FC5EC64F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3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36A8-AE1E-14F8-A0B1-D5FAFB10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45E98-B77D-4D2C-E343-87E682FE7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66EF-AABF-D032-F469-02A20E0C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843C-5B18-D4FA-32C1-B8474D62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C06B-C07B-F5EE-1BCC-F1019AD8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F52-5F12-B69B-6E27-9566E892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40A9-E16B-E4CB-EA4A-7E8866B2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C5816-E366-F925-8F45-7A6FB740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CAA59-C839-B4AB-AA42-4D103B50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0D3C4-E274-DBB6-EF68-396A8BCD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CC9B-0740-38D8-077F-6BCD7714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279B-EEFD-CBFB-B505-12972240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1FBD-D1FB-46BD-F0DA-80281E703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E3171-E032-7961-C9AA-C6CF58FBC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47681-B6E7-D420-ED48-AEAC4D4F5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63949-C541-6730-3110-A2F1959BE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6DF70-ACE5-8670-F7AA-D2F279E2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32716-AE2B-A235-C513-B56BFC8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1E264-966C-5A91-A7E2-35CA3231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0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E69B-0926-0EA4-4B05-14F76328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FD3B6-4927-29BF-AC99-AF285A2F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B7064-9942-8F47-2780-60B97A93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BC839-2D2D-5C02-D929-D71B7945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80EED-1B36-6608-93D8-84A11BA7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45DD1-31DB-394B-0B29-A8E96CDA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7D70-EC39-B9C7-9307-2298FA4A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91ED-F9D0-4ECB-0673-8392DB6D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565-C9F7-220F-D9B8-03CA3603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8404-BFB0-60B0-7B23-56D363B55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320D1-A20E-EF6F-BBD5-A524C1A1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7AF92-2885-9034-8F5C-15CD64B0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AFB4D-858B-0C28-D401-74438346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CA19-6033-DB77-CCE1-20E5E98B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B9A19-7EE3-41B7-C693-5116EAAC3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76DC3-81FD-75E5-9814-134ED2E1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DAB60-6BE7-0E3E-4BA2-E1BF305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7CA96-E473-75B8-72B7-9F0BE776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4D49-B75D-8471-E6F7-761CB90D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22248-26CD-98A2-8180-ED37DC92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012D7-7D66-0A5B-E473-99A0835B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0E6F-028D-08A4-3B9A-1CFF4B94D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3C06D8-87A3-1447-A47A-AFBD0F52913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6345-14F8-4FFA-28B9-9AAEB13CC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693F-A89E-C2B6-69B2-8C41C50E1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01A6F-9243-CB46-B236-17BF371F4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0E208-E473-2594-489C-B09055951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94" y="-292037"/>
            <a:ext cx="11738610" cy="4753467"/>
          </a:xfrm>
        </p:spPr>
        <p:txBody>
          <a:bodyPr>
            <a:normAutofit/>
          </a:bodyPr>
          <a:lstStyle/>
          <a:p>
            <a:pPr algn="l"/>
            <a:br>
              <a:rPr lang="en-US" sz="4800" b="1" i="1" dirty="0">
                <a:solidFill>
                  <a:srgbClr val="FFFFFF"/>
                </a:solidFill>
              </a:rPr>
            </a:b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Calorie Labeling, Health Behavior and BMI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3793-75E9-C23D-19DB-FC3E03C3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59924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Research Question /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150B-41B1-4AD6-33B0-41EDA987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" y="1371600"/>
            <a:ext cx="11978640" cy="5394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policy was implemented from New York Department of Health and Mental Hygiene in 2008 to raise the concerns regarding the rising trend of the BMI across the State.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How does a calorie labeling policy inform consumers better and impact their BMI?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Similar Researches were conducted on the specific policy.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”Chain Restaurant Calorie Posting Laws, Obesity and Consumer Welfare”, estimating a significant decrease by 0.2 kg/m^2.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8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BB557788-0E6B-95BF-6375-7DA7F231B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9961"/>
            <a:ext cx="12192000" cy="3771900"/>
          </a:xfrm>
        </p:spPr>
      </p:pic>
      <p:pic>
        <p:nvPicPr>
          <p:cNvPr id="6" name="Picture 5" descr="A graph showing the number of individuals in the united states&#10;&#10;Description automatically generated">
            <a:extLst>
              <a:ext uri="{FF2B5EF4-FFF2-40B4-BE49-F238E27FC236}">
                <a16:creationId xmlns:a16="http://schemas.microsoft.com/office/drawing/2014/main" id="{AA364804-361C-7A06-D891-AE2EE5056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88"/>
          <a:stretch/>
        </p:blipFill>
        <p:spPr bwMode="auto">
          <a:xfrm>
            <a:off x="-1" y="3552669"/>
            <a:ext cx="12192000" cy="3321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110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6C16-4624-2DB0-17C7-9A2C346B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80011"/>
            <a:ext cx="11959590" cy="161067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Data /Variables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C070-1926-F266-EE71-5BC9397C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291590"/>
            <a:ext cx="11990070" cy="54863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I combined microdata for the health status, frequency of french-fries consumption, state and year  dummies along with the average BMI of each state. Final dataset consists of n= 9,323 observations.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Constructed a “fry-overload” as the ratio of BMI over the frequent of fries’ consumption.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7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3A2BD-D632-1B55-E9EE-FDB9CA68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20146"/>
            <a:ext cx="3429000" cy="1538446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Regressions</a:t>
            </a:r>
            <a:b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49E0-47CC-7664-42E3-F7B2AE90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/>
          </a:p>
          <a:p>
            <a:endParaRPr lang="en-US" sz="2200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15FD2DF-6C72-4C0A-02F8-7698743B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92333"/>
            <a:ext cx="7270417" cy="4732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5599F1-7159-C72D-DE8B-7A4CDB81B28F}"/>
              </a:ext>
            </a:extLst>
          </p:cNvPr>
          <p:cNvSpPr txBox="1"/>
          <p:nvPr/>
        </p:nvSpPr>
        <p:spPr>
          <a:xfrm>
            <a:off x="267287" y="3300056"/>
            <a:ext cx="379264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 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Insignificant policy effect.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status and eating habits have statistically significant effects.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9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13B613-D44F-E585-99C1-30CD54877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95" y="643466"/>
            <a:ext cx="844101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31230-D2B3-C252-392C-FE98B5E3AEC9}"/>
              </a:ext>
            </a:extLst>
          </p:cNvPr>
          <p:cNvSpPr txBox="1"/>
          <p:nvPr/>
        </p:nvSpPr>
        <p:spPr>
          <a:xfrm>
            <a:off x="-176901" y="2870689"/>
            <a:ext cx="5122750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473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  Calorie Labeling, Health Behavior and BMI</vt:lpstr>
      <vt:lpstr>Research Question / Policy</vt:lpstr>
      <vt:lpstr>PowerPoint Presentation</vt:lpstr>
      <vt:lpstr>Data /Variables</vt:lpstr>
      <vt:lpstr>   Regressions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Kalogerogiannis, Konstantinos</dc:creator>
  <cp:lastModifiedBy>Kalogerogiannis, Konstantinos</cp:lastModifiedBy>
  <cp:revision>6</cp:revision>
  <dcterms:created xsi:type="dcterms:W3CDTF">2025-05-04T23:09:54Z</dcterms:created>
  <dcterms:modified xsi:type="dcterms:W3CDTF">2025-05-06T02:27:22Z</dcterms:modified>
</cp:coreProperties>
</file>