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4" r:id="rId5"/>
    <p:sldId id="271" r:id="rId6"/>
    <p:sldId id="275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EE9F-8E1F-4252-BA6B-C66C613F4BE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B5D350-D7AB-41A5-8EF5-430FB481E64E}">
      <dgm:prSet custT="1"/>
      <dgm:spPr/>
      <dgm:t>
        <a:bodyPr/>
        <a:lstStyle/>
        <a:p>
          <a:r>
            <a:rPr lang="en-US" sz="1600" dirty="0"/>
            <a:t>In the Classical Composer Recognition project, feature extraction was performed on audio files using the </a:t>
          </a:r>
          <a:r>
            <a:rPr lang="en-US" sz="1600" dirty="0" err="1"/>
            <a:t>pyAudioAnalysis</a:t>
          </a:r>
          <a:r>
            <a:rPr lang="en-US" sz="1600" dirty="0"/>
            <a:t> library.</a:t>
          </a:r>
        </a:p>
      </dgm:t>
    </dgm:pt>
    <dgm:pt modelId="{E10F88BB-70DC-413E-8627-9E365DA3C2B3}" type="parTrans" cxnId="{383482D0-22C0-4FD9-A613-C07B3C800C0E}">
      <dgm:prSet/>
      <dgm:spPr/>
      <dgm:t>
        <a:bodyPr/>
        <a:lstStyle/>
        <a:p>
          <a:endParaRPr lang="en-US"/>
        </a:p>
      </dgm:t>
    </dgm:pt>
    <dgm:pt modelId="{6300F8ED-DD6F-41FE-A3DE-8A8A4A043AA5}" type="sibTrans" cxnId="{383482D0-22C0-4FD9-A613-C07B3C800C0E}">
      <dgm:prSet/>
      <dgm:spPr/>
      <dgm:t>
        <a:bodyPr/>
        <a:lstStyle/>
        <a:p>
          <a:endParaRPr lang="en-US"/>
        </a:p>
      </dgm:t>
    </dgm:pt>
    <dgm:pt modelId="{6CEEE0EC-A9D7-4894-907F-6D3A0F3DC597}">
      <dgm:prSet custT="1"/>
      <dgm:spPr/>
      <dgm:t>
        <a:bodyPr/>
        <a:lstStyle/>
        <a:p>
          <a:r>
            <a:rPr lang="en-US" sz="1600" dirty="0"/>
            <a:t>The </a:t>
          </a:r>
          <a:r>
            <a:rPr lang="en-US" sz="1600" dirty="0" err="1"/>
            <a:t>pyAudioAnalysis</a:t>
          </a:r>
          <a:r>
            <a:rPr lang="en-US" sz="1600" dirty="0"/>
            <a:t> library offers a variety of feature extraction functions, including </a:t>
          </a:r>
          <a:r>
            <a:rPr lang="en-US" sz="1600" dirty="0" err="1"/>
            <a:t>MidTermFeatures</a:t>
          </a:r>
          <a:r>
            <a:rPr lang="en-US" sz="1600" dirty="0"/>
            <a:t>, which was used in this project.</a:t>
          </a:r>
        </a:p>
      </dgm:t>
    </dgm:pt>
    <dgm:pt modelId="{123910C2-89AA-42C1-9BE0-D918DDC9B30B}" type="parTrans" cxnId="{2757A122-C2EE-49EB-8F82-6590178BBDC5}">
      <dgm:prSet/>
      <dgm:spPr/>
      <dgm:t>
        <a:bodyPr/>
        <a:lstStyle/>
        <a:p>
          <a:endParaRPr lang="en-US"/>
        </a:p>
      </dgm:t>
    </dgm:pt>
    <dgm:pt modelId="{C7A77F18-7D82-41E5-A784-BF76CA72DA47}" type="sibTrans" cxnId="{2757A122-C2EE-49EB-8F82-6590178BBDC5}">
      <dgm:prSet/>
      <dgm:spPr/>
      <dgm:t>
        <a:bodyPr/>
        <a:lstStyle/>
        <a:p>
          <a:endParaRPr lang="en-US"/>
        </a:p>
      </dgm:t>
    </dgm:pt>
    <dgm:pt modelId="{A7B5F677-7EC2-4DEA-8973-8B5D26D0CECB}">
      <dgm:prSet custT="1"/>
      <dgm:spPr/>
      <dgm:t>
        <a:bodyPr/>
        <a:lstStyle/>
        <a:p>
          <a:r>
            <a:rPr lang="en-US" sz="1600" dirty="0"/>
            <a:t>The </a:t>
          </a:r>
          <a:r>
            <a:rPr lang="en-US" sz="1600" dirty="0" err="1"/>
            <a:t>MidTermFeatures</a:t>
          </a:r>
          <a:r>
            <a:rPr lang="en-US" sz="1600" dirty="0"/>
            <a:t> function computes a set of 64 short-term features for each audio file, including statistics such as mean and standard deviation, as well as delta features for each.</a:t>
          </a:r>
        </a:p>
      </dgm:t>
    </dgm:pt>
    <dgm:pt modelId="{C3EC99BF-A0A2-4740-A831-6934911A547D}" type="parTrans" cxnId="{6DBE3435-E1CE-407C-8595-263C7232D929}">
      <dgm:prSet/>
      <dgm:spPr/>
      <dgm:t>
        <a:bodyPr/>
        <a:lstStyle/>
        <a:p>
          <a:endParaRPr lang="en-US"/>
        </a:p>
      </dgm:t>
    </dgm:pt>
    <dgm:pt modelId="{CBA55974-85D6-4FE0-9CB4-16862CCEF381}" type="sibTrans" cxnId="{6DBE3435-E1CE-407C-8595-263C7232D929}">
      <dgm:prSet/>
      <dgm:spPr/>
      <dgm:t>
        <a:bodyPr/>
        <a:lstStyle/>
        <a:p>
          <a:endParaRPr lang="en-US"/>
        </a:p>
      </dgm:t>
    </dgm:pt>
    <dgm:pt modelId="{C1D83FCA-6519-41B3-AA5F-C560748B85E7}">
      <dgm:prSet custT="1"/>
      <dgm:spPr/>
      <dgm:t>
        <a:bodyPr/>
        <a:lstStyle/>
        <a:p>
          <a:r>
            <a:rPr lang="en-US" sz="1600" dirty="0"/>
            <a:t>In addition to the mid-term features, beat extraction is also performed, which is important for tasks such as tempo induction and beat tracking.</a:t>
          </a:r>
        </a:p>
      </dgm:t>
    </dgm:pt>
    <dgm:pt modelId="{5524AA10-337A-4DE3-AA77-F54474F4E87A}" type="parTrans" cxnId="{1B7C3A93-088B-462F-9EBC-EFA61D18DCFE}">
      <dgm:prSet/>
      <dgm:spPr/>
      <dgm:t>
        <a:bodyPr/>
        <a:lstStyle/>
        <a:p>
          <a:endParaRPr lang="en-US"/>
        </a:p>
      </dgm:t>
    </dgm:pt>
    <dgm:pt modelId="{A1492573-86E3-431A-ACFB-22F042A728F5}" type="sibTrans" cxnId="{1B7C3A93-088B-462F-9EBC-EFA61D18DCFE}">
      <dgm:prSet/>
      <dgm:spPr/>
      <dgm:t>
        <a:bodyPr/>
        <a:lstStyle/>
        <a:p>
          <a:endParaRPr lang="en-US"/>
        </a:p>
      </dgm:t>
    </dgm:pt>
    <dgm:pt modelId="{27DF3B7B-0CA1-4F40-BC83-1C71BF415AEA}" type="pres">
      <dgm:prSet presAssocID="{1209EE9F-8E1F-4252-BA6B-C66C613F4BE2}" presName="outerComposite" presStyleCnt="0">
        <dgm:presLayoutVars>
          <dgm:chMax val="5"/>
          <dgm:dir/>
          <dgm:resizeHandles val="exact"/>
        </dgm:presLayoutVars>
      </dgm:prSet>
      <dgm:spPr/>
    </dgm:pt>
    <dgm:pt modelId="{F94AA992-F84D-4881-AE37-867CCED0626B}" type="pres">
      <dgm:prSet presAssocID="{1209EE9F-8E1F-4252-BA6B-C66C613F4BE2}" presName="dummyMaxCanvas" presStyleCnt="0">
        <dgm:presLayoutVars/>
      </dgm:prSet>
      <dgm:spPr/>
    </dgm:pt>
    <dgm:pt modelId="{BF2E2735-502E-4A7E-B07E-03B8C2375BA6}" type="pres">
      <dgm:prSet presAssocID="{1209EE9F-8E1F-4252-BA6B-C66C613F4BE2}" presName="FourNodes_1" presStyleLbl="node1" presStyleIdx="0" presStyleCnt="4">
        <dgm:presLayoutVars>
          <dgm:bulletEnabled val="1"/>
        </dgm:presLayoutVars>
      </dgm:prSet>
      <dgm:spPr/>
    </dgm:pt>
    <dgm:pt modelId="{1B075367-CFE5-466D-974C-E20DACF528DE}" type="pres">
      <dgm:prSet presAssocID="{1209EE9F-8E1F-4252-BA6B-C66C613F4BE2}" presName="FourNodes_2" presStyleLbl="node1" presStyleIdx="1" presStyleCnt="4">
        <dgm:presLayoutVars>
          <dgm:bulletEnabled val="1"/>
        </dgm:presLayoutVars>
      </dgm:prSet>
      <dgm:spPr/>
    </dgm:pt>
    <dgm:pt modelId="{B429D17C-C994-419B-8788-141268400A19}" type="pres">
      <dgm:prSet presAssocID="{1209EE9F-8E1F-4252-BA6B-C66C613F4BE2}" presName="FourNodes_3" presStyleLbl="node1" presStyleIdx="2" presStyleCnt="4">
        <dgm:presLayoutVars>
          <dgm:bulletEnabled val="1"/>
        </dgm:presLayoutVars>
      </dgm:prSet>
      <dgm:spPr/>
    </dgm:pt>
    <dgm:pt modelId="{C16A3FDC-63C0-46C6-BCE3-AF0B0918E579}" type="pres">
      <dgm:prSet presAssocID="{1209EE9F-8E1F-4252-BA6B-C66C613F4BE2}" presName="FourNodes_4" presStyleLbl="node1" presStyleIdx="3" presStyleCnt="4">
        <dgm:presLayoutVars>
          <dgm:bulletEnabled val="1"/>
        </dgm:presLayoutVars>
      </dgm:prSet>
      <dgm:spPr/>
    </dgm:pt>
    <dgm:pt modelId="{BD23819D-9585-454A-B02D-B1A990E4D414}" type="pres">
      <dgm:prSet presAssocID="{1209EE9F-8E1F-4252-BA6B-C66C613F4BE2}" presName="FourConn_1-2" presStyleLbl="fgAccFollowNode1" presStyleIdx="0" presStyleCnt="3">
        <dgm:presLayoutVars>
          <dgm:bulletEnabled val="1"/>
        </dgm:presLayoutVars>
      </dgm:prSet>
      <dgm:spPr/>
    </dgm:pt>
    <dgm:pt modelId="{D6D8540D-A77B-463E-A0A2-51828805AFC3}" type="pres">
      <dgm:prSet presAssocID="{1209EE9F-8E1F-4252-BA6B-C66C613F4BE2}" presName="FourConn_2-3" presStyleLbl="fgAccFollowNode1" presStyleIdx="1" presStyleCnt="3">
        <dgm:presLayoutVars>
          <dgm:bulletEnabled val="1"/>
        </dgm:presLayoutVars>
      </dgm:prSet>
      <dgm:spPr/>
    </dgm:pt>
    <dgm:pt modelId="{82EBB285-1D68-4649-AF63-D937420BF263}" type="pres">
      <dgm:prSet presAssocID="{1209EE9F-8E1F-4252-BA6B-C66C613F4BE2}" presName="FourConn_3-4" presStyleLbl="fgAccFollowNode1" presStyleIdx="2" presStyleCnt="3">
        <dgm:presLayoutVars>
          <dgm:bulletEnabled val="1"/>
        </dgm:presLayoutVars>
      </dgm:prSet>
      <dgm:spPr/>
    </dgm:pt>
    <dgm:pt modelId="{D71A1428-B350-40DA-822C-17FE8C102349}" type="pres">
      <dgm:prSet presAssocID="{1209EE9F-8E1F-4252-BA6B-C66C613F4BE2}" presName="FourNodes_1_text" presStyleLbl="node1" presStyleIdx="3" presStyleCnt="4">
        <dgm:presLayoutVars>
          <dgm:bulletEnabled val="1"/>
        </dgm:presLayoutVars>
      </dgm:prSet>
      <dgm:spPr/>
    </dgm:pt>
    <dgm:pt modelId="{A31C5ACE-6B67-42E4-B298-EB0E83C24E24}" type="pres">
      <dgm:prSet presAssocID="{1209EE9F-8E1F-4252-BA6B-C66C613F4BE2}" presName="FourNodes_2_text" presStyleLbl="node1" presStyleIdx="3" presStyleCnt="4">
        <dgm:presLayoutVars>
          <dgm:bulletEnabled val="1"/>
        </dgm:presLayoutVars>
      </dgm:prSet>
      <dgm:spPr/>
    </dgm:pt>
    <dgm:pt modelId="{A7FB7031-B4D9-47C2-8806-40A96DCCD1BA}" type="pres">
      <dgm:prSet presAssocID="{1209EE9F-8E1F-4252-BA6B-C66C613F4BE2}" presName="FourNodes_3_text" presStyleLbl="node1" presStyleIdx="3" presStyleCnt="4">
        <dgm:presLayoutVars>
          <dgm:bulletEnabled val="1"/>
        </dgm:presLayoutVars>
      </dgm:prSet>
      <dgm:spPr/>
    </dgm:pt>
    <dgm:pt modelId="{C9EE085A-E2A6-4EB4-A2F0-948BDB5A1B71}" type="pres">
      <dgm:prSet presAssocID="{1209EE9F-8E1F-4252-BA6B-C66C613F4B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757A122-C2EE-49EB-8F82-6590178BBDC5}" srcId="{1209EE9F-8E1F-4252-BA6B-C66C613F4BE2}" destId="{6CEEE0EC-A9D7-4894-907F-6D3A0F3DC597}" srcOrd="1" destOrd="0" parTransId="{123910C2-89AA-42C1-9BE0-D918DDC9B30B}" sibTransId="{C7A77F18-7D82-41E5-A784-BF76CA72DA47}"/>
    <dgm:cxn modelId="{6DBE3435-E1CE-407C-8595-263C7232D929}" srcId="{1209EE9F-8E1F-4252-BA6B-C66C613F4BE2}" destId="{A7B5F677-7EC2-4DEA-8973-8B5D26D0CECB}" srcOrd="2" destOrd="0" parTransId="{C3EC99BF-A0A2-4740-A831-6934911A547D}" sibTransId="{CBA55974-85D6-4FE0-9CB4-16862CCEF381}"/>
    <dgm:cxn modelId="{EC5ACF68-CB64-455D-B1D1-9DF32429F2F5}" type="presOf" srcId="{6CEEE0EC-A9D7-4894-907F-6D3A0F3DC597}" destId="{1B075367-CFE5-466D-974C-E20DACF528DE}" srcOrd="0" destOrd="0" presId="urn:microsoft.com/office/officeart/2005/8/layout/vProcess5"/>
    <dgm:cxn modelId="{9B525451-7615-49D5-B1CA-B170D35C89CE}" type="presOf" srcId="{C7A77F18-7D82-41E5-A784-BF76CA72DA47}" destId="{D6D8540D-A77B-463E-A0A2-51828805AFC3}" srcOrd="0" destOrd="0" presId="urn:microsoft.com/office/officeart/2005/8/layout/vProcess5"/>
    <dgm:cxn modelId="{0C7B0A7B-E2B9-48AE-BDC5-1DE1091EE999}" type="presOf" srcId="{6300F8ED-DD6F-41FE-A3DE-8A8A4A043AA5}" destId="{BD23819D-9585-454A-B02D-B1A990E4D414}" srcOrd="0" destOrd="0" presId="urn:microsoft.com/office/officeart/2005/8/layout/vProcess5"/>
    <dgm:cxn modelId="{1B7C3A93-088B-462F-9EBC-EFA61D18DCFE}" srcId="{1209EE9F-8E1F-4252-BA6B-C66C613F4BE2}" destId="{C1D83FCA-6519-41B3-AA5F-C560748B85E7}" srcOrd="3" destOrd="0" parTransId="{5524AA10-337A-4DE3-AA77-F54474F4E87A}" sibTransId="{A1492573-86E3-431A-ACFB-22F042A728F5}"/>
    <dgm:cxn modelId="{7E622DAB-DFCA-417C-81B7-12D78CEE0802}" type="presOf" srcId="{C1D83FCA-6519-41B3-AA5F-C560748B85E7}" destId="{C16A3FDC-63C0-46C6-BCE3-AF0B0918E579}" srcOrd="0" destOrd="0" presId="urn:microsoft.com/office/officeart/2005/8/layout/vProcess5"/>
    <dgm:cxn modelId="{A2C593B7-3610-4DE2-B286-8C1E6880DA42}" type="presOf" srcId="{CBA55974-85D6-4FE0-9CB4-16862CCEF381}" destId="{82EBB285-1D68-4649-AF63-D937420BF263}" srcOrd="0" destOrd="0" presId="urn:microsoft.com/office/officeart/2005/8/layout/vProcess5"/>
    <dgm:cxn modelId="{00280CBB-AFB5-452C-99A2-2EBFBC7CEE6A}" type="presOf" srcId="{A7B5F677-7EC2-4DEA-8973-8B5D26D0CECB}" destId="{B429D17C-C994-419B-8788-141268400A19}" srcOrd="0" destOrd="0" presId="urn:microsoft.com/office/officeart/2005/8/layout/vProcess5"/>
    <dgm:cxn modelId="{552281BB-8FB5-4FC1-9BA6-CC2424B08973}" type="presOf" srcId="{C4B5D350-D7AB-41A5-8EF5-430FB481E64E}" destId="{BF2E2735-502E-4A7E-B07E-03B8C2375BA6}" srcOrd="0" destOrd="0" presId="urn:microsoft.com/office/officeart/2005/8/layout/vProcess5"/>
    <dgm:cxn modelId="{3862FDC3-99DF-4324-AB96-8E389361FC65}" type="presOf" srcId="{A7B5F677-7EC2-4DEA-8973-8B5D26D0CECB}" destId="{A7FB7031-B4D9-47C2-8806-40A96DCCD1BA}" srcOrd="1" destOrd="0" presId="urn:microsoft.com/office/officeart/2005/8/layout/vProcess5"/>
    <dgm:cxn modelId="{383482D0-22C0-4FD9-A613-C07B3C800C0E}" srcId="{1209EE9F-8E1F-4252-BA6B-C66C613F4BE2}" destId="{C4B5D350-D7AB-41A5-8EF5-430FB481E64E}" srcOrd="0" destOrd="0" parTransId="{E10F88BB-70DC-413E-8627-9E365DA3C2B3}" sibTransId="{6300F8ED-DD6F-41FE-A3DE-8A8A4A043AA5}"/>
    <dgm:cxn modelId="{E66B0CD5-3049-4441-9F31-7CF3958C8FB0}" type="presOf" srcId="{6CEEE0EC-A9D7-4894-907F-6D3A0F3DC597}" destId="{A31C5ACE-6B67-42E4-B298-EB0E83C24E24}" srcOrd="1" destOrd="0" presId="urn:microsoft.com/office/officeart/2005/8/layout/vProcess5"/>
    <dgm:cxn modelId="{632C05D9-A18A-4C97-B5CA-1C62B66D6D21}" type="presOf" srcId="{1209EE9F-8E1F-4252-BA6B-C66C613F4BE2}" destId="{27DF3B7B-0CA1-4F40-BC83-1C71BF415AEA}" srcOrd="0" destOrd="0" presId="urn:microsoft.com/office/officeart/2005/8/layout/vProcess5"/>
    <dgm:cxn modelId="{C005C8E0-D13B-43A3-96CB-5CD2CA51A26B}" type="presOf" srcId="{C4B5D350-D7AB-41A5-8EF5-430FB481E64E}" destId="{D71A1428-B350-40DA-822C-17FE8C102349}" srcOrd="1" destOrd="0" presId="urn:microsoft.com/office/officeart/2005/8/layout/vProcess5"/>
    <dgm:cxn modelId="{BB91B1E8-CEDA-4EA4-AAB2-D59D19F15DC1}" type="presOf" srcId="{C1D83FCA-6519-41B3-AA5F-C560748B85E7}" destId="{C9EE085A-E2A6-4EB4-A2F0-948BDB5A1B71}" srcOrd="1" destOrd="0" presId="urn:microsoft.com/office/officeart/2005/8/layout/vProcess5"/>
    <dgm:cxn modelId="{30128DFC-5829-4B85-B42D-420A37AF2BED}" type="presParOf" srcId="{27DF3B7B-0CA1-4F40-BC83-1C71BF415AEA}" destId="{F94AA992-F84D-4881-AE37-867CCED0626B}" srcOrd="0" destOrd="0" presId="urn:microsoft.com/office/officeart/2005/8/layout/vProcess5"/>
    <dgm:cxn modelId="{A29FD69E-3316-4AA9-8B05-BA2E94CB810F}" type="presParOf" srcId="{27DF3B7B-0CA1-4F40-BC83-1C71BF415AEA}" destId="{BF2E2735-502E-4A7E-B07E-03B8C2375BA6}" srcOrd="1" destOrd="0" presId="urn:microsoft.com/office/officeart/2005/8/layout/vProcess5"/>
    <dgm:cxn modelId="{253B6063-F06D-444A-A497-38C15647E07D}" type="presParOf" srcId="{27DF3B7B-0CA1-4F40-BC83-1C71BF415AEA}" destId="{1B075367-CFE5-466D-974C-E20DACF528DE}" srcOrd="2" destOrd="0" presId="urn:microsoft.com/office/officeart/2005/8/layout/vProcess5"/>
    <dgm:cxn modelId="{D8C29D00-BA3F-4A79-9506-53CA57329594}" type="presParOf" srcId="{27DF3B7B-0CA1-4F40-BC83-1C71BF415AEA}" destId="{B429D17C-C994-419B-8788-141268400A19}" srcOrd="3" destOrd="0" presId="urn:microsoft.com/office/officeart/2005/8/layout/vProcess5"/>
    <dgm:cxn modelId="{1B76E102-EE61-49D7-B314-FE32A6C19F42}" type="presParOf" srcId="{27DF3B7B-0CA1-4F40-BC83-1C71BF415AEA}" destId="{C16A3FDC-63C0-46C6-BCE3-AF0B0918E579}" srcOrd="4" destOrd="0" presId="urn:microsoft.com/office/officeart/2005/8/layout/vProcess5"/>
    <dgm:cxn modelId="{C1559827-1207-4CBA-972C-49591BAE50FA}" type="presParOf" srcId="{27DF3B7B-0CA1-4F40-BC83-1C71BF415AEA}" destId="{BD23819D-9585-454A-B02D-B1A990E4D414}" srcOrd="5" destOrd="0" presId="urn:microsoft.com/office/officeart/2005/8/layout/vProcess5"/>
    <dgm:cxn modelId="{A59381BF-5064-40BC-AD24-AD27055922F8}" type="presParOf" srcId="{27DF3B7B-0CA1-4F40-BC83-1C71BF415AEA}" destId="{D6D8540D-A77B-463E-A0A2-51828805AFC3}" srcOrd="6" destOrd="0" presId="urn:microsoft.com/office/officeart/2005/8/layout/vProcess5"/>
    <dgm:cxn modelId="{4F860476-E42D-48C4-98AF-6093E1D20C7A}" type="presParOf" srcId="{27DF3B7B-0CA1-4F40-BC83-1C71BF415AEA}" destId="{82EBB285-1D68-4649-AF63-D937420BF263}" srcOrd="7" destOrd="0" presId="urn:microsoft.com/office/officeart/2005/8/layout/vProcess5"/>
    <dgm:cxn modelId="{55D85281-9570-426B-90D9-CD11C5F47663}" type="presParOf" srcId="{27DF3B7B-0CA1-4F40-BC83-1C71BF415AEA}" destId="{D71A1428-B350-40DA-822C-17FE8C102349}" srcOrd="8" destOrd="0" presId="urn:microsoft.com/office/officeart/2005/8/layout/vProcess5"/>
    <dgm:cxn modelId="{F93FD2B7-E64C-4962-87B2-2D012096B138}" type="presParOf" srcId="{27DF3B7B-0CA1-4F40-BC83-1C71BF415AEA}" destId="{A31C5ACE-6B67-42E4-B298-EB0E83C24E24}" srcOrd="9" destOrd="0" presId="urn:microsoft.com/office/officeart/2005/8/layout/vProcess5"/>
    <dgm:cxn modelId="{03CA7DEC-8BC0-427E-A3B6-5A044A5B7932}" type="presParOf" srcId="{27DF3B7B-0CA1-4F40-BC83-1C71BF415AEA}" destId="{A7FB7031-B4D9-47C2-8806-40A96DCCD1BA}" srcOrd="10" destOrd="0" presId="urn:microsoft.com/office/officeart/2005/8/layout/vProcess5"/>
    <dgm:cxn modelId="{8B832B17-389F-4DC7-9436-7B3C86EF94F6}" type="presParOf" srcId="{27DF3B7B-0CA1-4F40-BC83-1C71BF415AEA}" destId="{C9EE085A-E2A6-4EB4-A2F0-948BDB5A1B7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184AF-6796-4AB0-A724-CE906DFE21E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EADEEF-C1C6-4CAB-AF47-2470CE6876F0}">
      <dgm:prSet custT="1"/>
      <dgm:spPr/>
      <dgm:t>
        <a:bodyPr/>
        <a:lstStyle/>
        <a:p>
          <a:r>
            <a:rPr lang="en-US" sz="1600" dirty="0"/>
            <a:t>The extracted features are then normalized by subtracting the mean and dividing by the standard deviation, which is a common preprocessing step in machine learning.</a:t>
          </a:r>
        </a:p>
      </dgm:t>
    </dgm:pt>
    <dgm:pt modelId="{5B0C2221-0301-46ED-92BE-41CE56551D1F}" type="parTrans" cxnId="{8F2314EB-D14C-49BD-96D2-EE25D5ACA0D4}">
      <dgm:prSet/>
      <dgm:spPr/>
      <dgm:t>
        <a:bodyPr/>
        <a:lstStyle/>
        <a:p>
          <a:endParaRPr lang="en-US"/>
        </a:p>
      </dgm:t>
    </dgm:pt>
    <dgm:pt modelId="{59E8F7FA-471A-4649-AB85-B07247F4A4F4}" type="sibTrans" cxnId="{8F2314EB-D14C-49BD-96D2-EE25D5ACA0D4}">
      <dgm:prSet/>
      <dgm:spPr/>
      <dgm:t>
        <a:bodyPr/>
        <a:lstStyle/>
        <a:p>
          <a:endParaRPr lang="en-US"/>
        </a:p>
      </dgm:t>
    </dgm:pt>
    <dgm:pt modelId="{4D25D015-235F-4574-A0FD-B9194A1F017F}">
      <dgm:prSet custT="1"/>
      <dgm:spPr/>
      <dgm:t>
        <a:bodyPr/>
        <a:lstStyle/>
        <a:p>
          <a:r>
            <a:rPr lang="en-US" sz="1600" dirty="0"/>
            <a:t>The normalized features for each folder and composer are stored in a </a:t>
          </a:r>
          <a:r>
            <a:rPr lang="en-US" sz="1600"/>
            <a:t>pandas Dataframe </a:t>
          </a:r>
          <a:r>
            <a:rPr lang="en-US" sz="1600" dirty="0"/>
            <a:t>and exported to a CSV file for use in training a machine learning model.</a:t>
          </a:r>
        </a:p>
      </dgm:t>
    </dgm:pt>
    <dgm:pt modelId="{7510055C-2680-47EE-ADCE-E8E26A3EA619}" type="parTrans" cxnId="{541434E3-FFFD-49A8-B892-31501AA5E9CF}">
      <dgm:prSet/>
      <dgm:spPr/>
      <dgm:t>
        <a:bodyPr/>
        <a:lstStyle/>
        <a:p>
          <a:endParaRPr lang="en-US"/>
        </a:p>
      </dgm:t>
    </dgm:pt>
    <dgm:pt modelId="{AF3CFF4F-63B6-4A3A-8127-6BC9F6739F6B}" type="sibTrans" cxnId="{541434E3-FFFD-49A8-B892-31501AA5E9CF}">
      <dgm:prSet/>
      <dgm:spPr/>
      <dgm:t>
        <a:bodyPr/>
        <a:lstStyle/>
        <a:p>
          <a:endParaRPr lang="en-US"/>
        </a:p>
      </dgm:t>
    </dgm:pt>
    <dgm:pt modelId="{68DB27C3-211C-49E5-8FE9-083458B3D116}">
      <dgm:prSet custT="1"/>
      <dgm:spPr/>
      <dgm:t>
        <a:bodyPr/>
        <a:lstStyle/>
        <a:p>
          <a:r>
            <a:rPr lang="en-US" sz="1600" dirty="0"/>
            <a:t>The files are then combined to create training and testing files like Piano.csv and Piano-testing.csv</a:t>
          </a:r>
        </a:p>
      </dgm:t>
    </dgm:pt>
    <dgm:pt modelId="{10F4A7A7-3BB3-41AF-B756-1361980B8D9F}" type="parTrans" cxnId="{6ECAA307-96D0-4395-98AE-7BC21F66678B}">
      <dgm:prSet/>
      <dgm:spPr/>
      <dgm:t>
        <a:bodyPr/>
        <a:lstStyle/>
        <a:p>
          <a:endParaRPr lang="en-US"/>
        </a:p>
      </dgm:t>
    </dgm:pt>
    <dgm:pt modelId="{CEC0D0F7-29FF-43C0-9DAA-FAD599178457}" type="sibTrans" cxnId="{6ECAA307-96D0-4395-98AE-7BC21F66678B}">
      <dgm:prSet/>
      <dgm:spPr/>
      <dgm:t>
        <a:bodyPr/>
        <a:lstStyle/>
        <a:p>
          <a:endParaRPr lang="en-US"/>
        </a:p>
      </dgm:t>
    </dgm:pt>
    <dgm:pt modelId="{C3D57169-7662-4982-AF0C-73D6818B563B}">
      <dgm:prSet custT="1"/>
      <dgm:spPr/>
      <dgm:t>
        <a:bodyPr/>
        <a:lstStyle/>
        <a:p>
          <a:r>
            <a:rPr lang="en-US" sz="1600" dirty="0"/>
            <a:t>Testing datasets were created for each composer in order to test how accurate is the process of training on each composer separately.</a:t>
          </a:r>
        </a:p>
      </dgm:t>
    </dgm:pt>
    <dgm:pt modelId="{EC3B56D4-DF58-40D4-A985-61DE7719971B}" type="parTrans" cxnId="{C3449249-DE54-4273-8730-09A73059AA94}">
      <dgm:prSet/>
      <dgm:spPr/>
      <dgm:t>
        <a:bodyPr/>
        <a:lstStyle/>
        <a:p>
          <a:endParaRPr lang="en-US"/>
        </a:p>
      </dgm:t>
    </dgm:pt>
    <dgm:pt modelId="{00C352FD-EDFF-4C66-B0C1-950654DB7BD7}" type="sibTrans" cxnId="{C3449249-DE54-4273-8730-09A73059AA94}">
      <dgm:prSet/>
      <dgm:spPr/>
      <dgm:t>
        <a:bodyPr/>
        <a:lstStyle/>
        <a:p>
          <a:endParaRPr lang="en-US"/>
        </a:p>
      </dgm:t>
    </dgm:pt>
    <dgm:pt modelId="{F99A34CA-943E-4687-9FE6-77E088220A91}" type="pres">
      <dgm:prSet presAssocID="{900184AF-6796-4AB0-A724-CE906DFE21EC}" presName="outerComposite" presStyleCnt="0">
        <dgm:presLayoutVars>
          <dgm:chMax val="5"/>
          <dgm:dir/>
          <dgm:resizeHandles val="exact"/>
        </dgm:presLayoutVars>
      </dgm:prSet>
      <dgm:spPr/>
    </dgm:pt>
    <dgm:pt modelId="{2E063418-432F-45C9-B7BA-975B27D1DCFD}" type="pres">
      <dgm:prSet presAssocID="{900184AF-6796-4AB0-A724-CE906DFE21EC}" presName="dummyMaxCanvas" presStyleCnt="0">
        <dgm:presLayoutVars/>
      </dgm:prSet>
      <dgm:spPr/>
    </dgm:pt>
    <dgm:pt modelId="{150CF4CF-A966-4271-AC67-E5CA46138549}" type="pres">
      <dgm:prSet presAssocID="{900184AF-6796-4AB0-A724-CE906DFE21EC}" presName="FourNodes_1" presStyleLbl="node1" presStyleIdx="0" presStyleCnt="4">
        <dgm:presLayoutVars>
          <dgm:bulletEnabled val="1"/>
        </dgm:presLayoutVars>
      </dgm:prSet>
      <dgm:spPr/>
    </dgm:pt>
    <dgm:pt modelId="{6B6FAD6F-DC0C-42CA-B97A-122B2D25DBE9}" type="pres">
      <dgm:prSet presAssocID="{900184AF-6796-4AB0-A724-CE906DFE21EC}" presName="FourNodes_2" presStyleLbl="node1" presStyleIdx="1" presStyleCnt="4">
        <dgm:presLayoutVars>
          <dgm:bulletEnabled val="1"/>
        </dgm:presLayoutVars>
      </dgm:prSet>
      <dgm:spPr/>
    </dgm:pt>
    <dgm:pt modelId="{9C4A2DD1-F75E-46B5-9856-B89065165B7D}" type="pres">
      <dgm:prSet presAssocID="{900184AF-6796-4AB0-A724-CE906DFE21EC}" presName="FourNodes_3" presStyleLbl="node1" presStyleIdx="2" presStyleCnt="4">
        <dgm:presLayoutVars>
          <dgm:bulletEnabled val="1"/>
        </dgm:presLayoutVars>
      </dgm:prSet>
      <dgm:spPr/>
    </dgm:pt>
    <dgm:pt modelId="{DCA3A40F-6109-4A3D-933D-2B772BEB9366}" type="pres">
      <dgm:prSet presAssocID="{900184AF-6796-4AB0-A724-CE906DFE21EC}" presName="FourNodes_4" presStyleLbl="node1" presStyleIdx="3" presStyleCnt="4">
        <dgm:presLayoutVars>
          <dgm:bulletEnabled val="1"/>
        </dgm:presLayoutVars>
      </dgm:prSet>
      <dgm:spPr/>
    </dgm:pt>
    <dgm:pt modelId="{F6E44E10-5A42-4B13-B84E-5E2487D0E506}" type="pres">
      <dgm:prSet presAssocID="{900184AF-6796-4AB0-A724-CE906DFE21EC}" presName="FourConn_1-2" presStyleLbl="fgAccFollowNode1" presStyleIdx="0" presStyleCnt="3">
        <dgm:presLayoutVars>
          <dgm:bulletEnabled val="1"/>
        </dgm:presLayoutVars>
      </dgm:prSet>
      <dgm:spPr/>
    </dgm:pt>
    <dgm:pt modelId="{0AE57109-9B61-4016-990C-F8AA89606DE3}" type="pres">
      <dgm:prSet presAssocID="{900184AF-6796-4AB0-A724-CE906DFE21EC}" presName="FourConn_2-3" presStyleLbl="fgAccFollowNode1" presStyleIdx="1" presStyleCnt="3">
        <dgm:presLayoutVars>
          <dgm:bulletEnabled val="1"/>
        </dgm:presLayoutVars>
      </dgm:prSet>
      <dgm:spPr/>
    </dgm:pt>
    <dgm:pt modelId="{331E3093-F76F-4B02-B47F-B48BB9D94E65}" type="pres">
      <dgm:prSet presAssocID="{900184AF-6796-4AB0-A724-CE906DFE21EC}" presName="FourConn_3-4" presStyleLbl="fgAccFollowNode1" presStyleIdx="2" presStyleCnt="3">
        <dgm:presLayoutVars>
          <dgm:bulletEnabled val="1"/>
        </dgm:presLayoutVars>
      </dgm:prSet>
      <dgm:spPr/>
    </dgm:pt>
    <dgm:pt modelId="{E11AFFE3-32EE-43E9-A547-43EDEC5CC391}" type="pres">
      <dgm:prSet presAssocID="{900184AF-6796-4AB0-A724-CE906DFE21EC}" presName="FourNodes_1_text" presStyleLbl="node1" presStyleIdx="3" presStyleCnt="4">
        <dgm:presLayoutVars>
          <dgm:bulletEnabled val="1"/>
        </dgm:presLayoutVars>
      </dgm:prSet>
      <dgm:spPr/>
    </dgm:pt>
    <dgm:pt modelId="{2354F02F-24C2-4387-809B-DFA0D5F6D8D1}" type="pres">
      <dgm:prSet presAssocID="{900184AF-6796-4AB0-A724-CE906DFE21EC}" presName="FourNodes_2_text" presStyleLbl="node1" presStyleIdx="3" presStyleCnt="4">
        <dgm:presLayoutVars>
          <dgm:bulletEnabled val="1"/>
        </dgm:presLayoutVars>
      </dgm:prSet>
      <dgm:spPr/>
    </dgm:pt>
    <dgm:pt modelId="{9D711040-B317-4C70-BEE7-F7EAAF920A17}" type="pres">
      <dgm:prSet presAssocID="{900184AF-6796-4AB0-A724-CE906DFE21EC}" presName="FourNodes_3_text" presStyleLbl="node1" presStyleIdx="3" presStyleCnt="4">
        <dgm:presLayoutVars>
          <dgm:bulletEnabled val="1"/>
        </dgm:presLayoutVars>
      </dgm:prSet>
      <dgm:spPr/>
    </dgm:pt>
    <dgm:pt modelId="{FF0D39F7-DE0D-4F2D-8B1A-862373AB5AF4}" type="pres">
      <dgm:prSet presAssocID="{900184AF-6796-4AB0-A724-CE906DFE21E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ECAA307-96D0-4395-98AE-7BC21F66678B}" srcId="{900184AF-6796-4AB0-A724-CE906DFE21EC}" destId="{68DB27C3-211C-49E5-8FE9-083458B3D116}" srcOrd="2" destOrd="0" parTransId="{10F4A7A7-3BB3-41AF-B756-1361980B8D9F}" sibTransId="{CEC0D0F7-29FF-43C0-9DAA-FAD599178457}"/>
    <dgm:cxn modelId="{5A725613-E164-4FF3-B1F4-E2B69DB31864}" type="presOf" srcId="{4D25D015-235F-4574-A0FD-B9194A1F017F}" destId="{6B6FAD6F-DC0C-42CA-B97A-122B2D25DBE9}" srcOrd="0" destOrd="0" presId="urn:microsoft.com/office/officeart/2005/8/layout/vProcess5"/>
    <dgm:cxn modelId="{697BF428-B5E5-43C0-8DBF-D2FA42DF994F}" type="presOf" srcId="{900184AF-6796-4AB0-A724-CE906DFE21EC}" destId="{F99A34CA-943E-4687-9FE6-77E088220A91}" srcOrd="0" destOrd="0" presId="urn:microsoft.com/office/officeart/2005/8/layout/vProcess5"/>
    <dgm:cxn modelId="{338C082A-2C49-4584-9F82-2FD581661DE0}" type="presOf" srcId="{AF3CFF4F-63B6-4A3A-8127-6BC9F6739F6B}" destId="{0AE57109-9B61-4016-990C-F8AA89606DE3}" srcOrd="0" destOrd="0" presId="urn:microsoft.com/office/officeart/2005/8/layout/vProcess5"/>
    <dgm:cxn modelId="{C3449249-DE54-4273-8730-09A73059AA94}" srcId="{900184AF-6796-4AB0-A724-CE906DFE21EC}" destId="{C3D57169-7662-4982-AF0C-73D6818B563B}" srcOrd="3" destOrd="0" parTransId="{EC3B56D4-DF58-40D4-A985-61DE7719971B}" sibTransId="{00C352FD-EDFF-4C66-B0C1-950654DB7BD7}"/>
    <dgm:cxn modelId="{45CAB38C-612A-48F6-886F-434F590C56A3}" type="presOf" srcId="{59E8F7FA-471A-4649-AB85-B07247F4A4F4}" destId="{F6E44E10-5A42-4B13-B84E-5E2487D0E506}" srcOrd="0" destOrd="0" presId="urn:microsoft.com/office/officeart/2005/8/layout/vProcess5"/>
    <dgm:cxn modelId="{54612298-128A-4FAB-8EE6-961E84C142A8}" type="presOf" srcId="{4D25D015-235F-4574-A0FD-B9194A1F017F}" destId="{2354F02F-24C2-4387-809B-DFA0D5F6D8D1}" srcOrd="1" destOrd="0" presId="urn:microsoft.com/office/officeart/2005/8/layout/vProcess5"/>
    <dgm:cxn modelId="{EB00E29C-F08E-4601-BE23-8070540B9754}" type="presOf" srcId="{21EADEEF-C1C6-4CAB-AF47-2470CE6876F0}" destId="{E11AFFE3-32EE-43E9-A547-43EDEC5CC391}" srcOrd="1" destOrd="0" presId="urn:microsoft.com/office/officeart/2005/8/layout/vProcess5"/>
    <dgm:cxn modelId="{D9BD1BAA-1E50-4C4B-BDBB-5D4BC21CAA7B}" type="presOf" srcId="{21EADEEF-C1C6-4CAB-AF47-2470CE6876F0}" destId="{150CF4CF-A966-4271-AC67-E5CA46138549}" srcOrd="0" destOrd="0" presId="urn:microsoft.com/office/officeart/2005/8/layout/vProcess5"/>
    <dgm:cxn modelId="{541434E3-FFFD-49A8-B892-31501AA5E9CF}" srcId="{900184AF-6796-4AB0-A724-CE906DFE21EC}" destId="{4D25D015-235F-4574-A0FD-B9194A1F017F}" srcOrd="1" destOrd="0" parTransId="{7510055C-2680-47EE-ADCE-E8E26A3EA619}" sibTransId="{AF3CFF4F-63B6-4A3A-8127-6BC9F6739F6B}"/>
    <dgm:cxn modelId="{F0C088E5-1FC8-44FC-B4F0-50B3FB609615}" type="presOf" srcId="{68DB27C3-211C-49E5-8FE9-083458B3D116}" destId="{9D711040-B317-4C70-BEE7-F7EAAF920A17}" srcOrd="1" destOrd="0" presId="urn:microsoft.com/office/officeart/2005/8/layout/vProcess5"/>
    <dgm:cxn modelId="{E8AFC4E5-B6FE-4C74-B143-6B617230F29A}" type="presOf" srcId="{C3D57169-7662-4982-AF0C-73D6818B563B}" destId="{FF0D39F7-DE0D-4F2D-8B1A-862373AB5AF4}" srcOrd="1" destOrd="0" presId="urn:microsoft.com/office/officeart/2005/8/layout/vProcess5"/>
    <dgm:cxn modelId="{A23ADBE8-C824-45DC-8381-D414F431BCAB}" type="presOf" srcId="{C3D57169-7662-4982-AF0C-73D6818B563B}" destId="{DCA3A40F-6109-4A3D-933D-2B772BEB9366}" srcOrd="0" destOrd="0" presId="urn:microsoft.com/office/officeart/2005/8/layout/vProcess5"/>
    <dgm:cxn modelId="{A15163EA-2803-4DE0-A40D-6E70A782DF56}" type="presOf" srcId="{68DB27C3-211C-49E5-8FE9-083458B3D116}" destId="{9C4A2DD1-F75E-46B5-9856-B89065165B7D}" srcOrd="0" destOrd="0" presId="urn:microsoft.com/office/officeart/2005/8/layout/vProcess5"/>
    <dgm:cxn modelId="{8F2314EB-D14C-49BD-96D2-EE25D5ACA0D4}" srcId="{900184AF-6796-4AB0-A724-CE906DFE21EC}" destId="{21EADEEF-C1C6-4CAB-AF47-2470CE6876F0}" srcOrd="0" destOrd="0" parTransId="{5B0C2221-0301-46ED-92BE-41CE56551D1F}" sibTransId="{59E8F7FA-471A-4649-AB85-B07247F4A4F4}"/>
    <dgm:cxn modelId="{5FBBA9FA-CAA2-4561-9165-4602B50C2CCC}" type="presOf" srcId="{CEC0D0F7-29FF-43C0-9DAA-FAD599178457}" destId="{331E3093-F76F-4B02-B47F-B48BB9D94E65}" srcOrd="0" destOrd="0" presId="urn:microsoft.com/office/officeart/2005/8/layout/vProcess5"/>
    <dgm:cxn modelId="{4DCE7E84-5BE3-4AFC-933B-028E6687C6A0}" type="presParOf" srcId="{F99A34CA-943E-4687-9FE6-77E088220A91}" destId="{2E063418-432F-45C9-B7BA-975B27D1DCFD}" srcOrd="0" destOrd="0" presId="urn:microsoft.com/office/officeart/2005/8/layout/vProcess5"/>
    <dgm:cxn modelId="{08C1832C-E592-4596-A7EE-B6CED39F8257}" type="presParOf" srcId="{F99A34CA-943E-4687-9FE6-77E088220A91}" destId="{150CF4CF-A966-4271-AC67-E5CA46138549}" srcOrd="1" destOrd="0" presId="urn:microsoft.com/office/officeart/2005/8/layout/vProcess5"/>
    <dgm:cxn modelId="{56E4510D-D7DB-4A53-B7A5-0B29AC3DCED9}" type="presParOf" srcId="{F99A34CA-943E-4687-9FE6-77E088220A91}" destId="{6B6FAD6F-DC0C-42CA-B97A-122B2D25DBE9}" srcOrd="2" destOrd="0" presId="urn:microsoft.com/office/officeart/2005/8/layout/vProcess5"/>
    <dgm:cxn modelId="{AE30A1FE-AC4F-4661-A1B8-7BC8C7B89ED4}" type="presParOf" srcId="{F99A34CA-943E-4687-9FE6-77E088220A91}" destId="{9C4A2DD1-F75E-46B5-9856-B89065165B7D}" srcOrd="3" destOrd="0" presId="urn:microsoft.com/office/officeart/2005/8/layout/vProcess5"/>
    <dgm:cxn modelId="{08663280-7DBC-45CE-A5C7-DC6267516599}" type="presParOf" srcId="{F99A34CA-943E-4687-9FE6-77E088220A91}" destId="{DCA3A40F-6109-4A3D-933D-2B772BEB9366}" srcOrd="4" destOrd="0" presId="urn:microsoft.com/office/officeart/2005/8/layout/vProcess5"/>
    <dgm:cxn modelId="{B463B235-EDA4-4CE9-82AC-51CF530660C4}" type="presParOf" srcId="{F99A34CA-943E-4687-9FE6-77E088220A91}" destId="{F6E44E10-5A42-4B13-B84E-5E2487D0E506}" srcOrd="5" destOrd="0" presId="urn:microsoft.com/office/officeart/2005/8/layout/vProcess5"/>
    <dgm:cxn modelId="{68B2913A-BA4A-4217-AFAF-E3C152461F81}" type="presParOf" srcId="{F99A34CA-943E-4687-9FE6-77E088220A91}" destId="{0AE57109-9B61-4016-990C-F8AA89606DE3}" srcOrd="6" destOrd="0" presId="urn:microsoft.com/office/officeart/2005/8/layout/vProcess5"/>
    <dgm:cxn modelId="{1A1B1727-FFC4-49A2-A3F8-D3FD39F513B6}" type="presParOf" srcId="{F99A34CA-943E-4687-9FE6-77E088220A91}" destId="{331E3093-F76F-4B02-B47F-B48BB9D94E65}" srcOrd="7" destOrd="0" presId="urn:microsoft.com/office/officeart/2005/8/layout/vProcess5"/>
    <dgm:cxn modelId="{E3FE35BD-AD6B-40A9-8D1A-1B1F555E6656}" type="presParOf" srcId="{F99A34CA-943E-4687-9FE6-77E088220A91}" destId="{E11AFFE3-32EE-43E9-A547-43EDEC5CC391}" srcOrd="8" destOrd="0" presId="urn:microsoft.com/office/officeart/2005/8/layout/vProcess5"/>
    <dgm:cxn modelId="{2D28C1BA-21D4-468F-8429-EFD1C3146995}" type="presParOf" srcId="{F99A34CA-943E-4687-9FE6-77E088220A91}" destId="{2354F02F-24C2-4387-809B-DFA0D5F6D8D1}" srcOrd="9" destOrd="0" presId="urn:microsoft.com/office/officeart/2005/8/layout/vProcess5"/>
    <dgm:cxn modelId="{415D85F8-5820-4F00-91EB-D8C063ACB070}" type="presParOf" srcId="{F99A34CA-943E-4687-9FE6-77E088220A91}" destId="{9D711040-B317-4C70-BEE7-F7EAAF920A17}" srcOrd="10" destOrd="0" presId="urn:microsoft.com/office/officeart/2005/8/layout/vProcess5"/>
    <dgm:cxn modelId="{8EF224B5-1002-4224-906D-8877AEA0AC0D}" type="presParOf" srcId="{F99A34CA-943E-4687-9FE6-77E088220A91}" destId="{FF0D39F7-DE0D-4F2D-8B1A-862373AB5A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DE2DD-97FD-4F7C-A2D6-BDC93B1AE30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19BED1-066A-49B8-A38A-4AA0D65A3BC5}">
      <dgm:prSet/>
      <dgm:spPr/>
      <dgm:t>
        <a:bodyPr/>
        <a:lstStyle/>
        <a:p>
          <a:r>
            <a:rPr lang="en-US"/>
            <a:t>Load the training data and test data.</a:t>
          </a:r>
        </a:p>
      </dgm:t>
    </dgm:pt>
    <dgm:pt modelId="{5AF42148-B1C1-4347-BAC7-1A2A59A4CE67}" type="parTrans" cxnId="{46A42C9A-7713-4CCF-93FB-8B673EB107A4}">
      <dgm:prSet/>
      <dgm:spPr/>
      <dgm:t>
        <a:bodyPr/>
        <a:lstStyle/>
        <a:p>
          <a:endParaRPr lang="en-US"/>
        </a:p>
      </dgm:t>
    </dgm:pt>
    <dgm:pt modelId="{B8F85139-93CB-4598-9A1B-26ED941B815D}" type="sibTrans" cxnId="{46A42C9A-7713-4CCF-93FB-8B673EB107A4}">
      <dgm:prSet/>
      <dgm:spPr/>
      <dgm:t>
        <a:bodyPr/>
        <a:lstStyle/>
        <a:p>
          <a:endParaRPr lang="en-US"/>
        </a:p>
      </dgm:t>
    </dgm:pt>
    <dgm:pt modelId="{00C215E7-D1F6-4391-86A0-FC919B1A7FB1}">
      <dgm:prSet/>
      <dgm:spPr/>
      <dgm:t>
        <a:bodyPr/>
        <a:lstStyle/>
        <a:p>
          <a:r>
            <a:rPr lang="en-US"/>
            <a:t>Select the top N features using a classifier of your choice.</a:t>
          </a:r>
        </a:p>
      </dgm:t>
    </dgm:pt>
    <dgm:pt modelId="{D55EEC06-FA94-4DA0-9889-45771DECF6BB}" type="parTrans" cxnId="{5FC76280-2ADD-4252-878C-2532A25C0A21}">
      <dgm:prSet/>
      <dgm:spPr/>
      <dgm:t>
        <a:bodyPr/>
        <a:lstStyle/>
        <a:p>
          <a:endParaRPr lang="en-US"/>
        </a:p>
      </dgm:t>
    </dgm:pt>
    <dgm:pt modelId="{B2601D69-7ED2-4022-9D91-75ED87E32A26}" type="sibTrans" cxnId="{5FC76280-2ADD-4252-878C-2532A25C0A21}">
      <dgm:prSet/>
      <dgm:spPr/>
      <dgm:t>
        <a:bodyPr/>
        <a:lstStyle/>
        <a:p>
          <a:endParaRPr lang="en-US"/>
        </a:p>
      </dgm:t>
    </dgm:pt>
    <dgm:pt modelId="{9C1F28E1-DB18-4315-B3A6-45695BDA7A78}">
      <dgm:prSet/>
      <dgm:spPr/>
      <dgm:t>
        <a:bodyPr/>
        <a:lstStyle/>
        <a:p>
          <a:r>
            <a:rPr lang="en-US"/>
            <a:t>Drop the label columns from the training and test data to use as the features and target.</a:t>
          </a:r>
        </a:p>
      </dgm:t>
    </dgm:pt>
    <dgm:pt modelId="{64C2E676-67C8-4E8F-BA80-F381D8F71FD5}" type="parTrans" cxnId="{449FD58C-4396-4907-B6C9-44B8FC7A1E3D}">
      <dgm:prSet/>
      <dgm:spPr/>
      <dgm:t>
        <a:bodyPr/>
        <a:lstStyle/>
        <a:p>
          <a:endParaRPr lang="en-US"/>
        </a:p>
      </dgm:t>
    </dgm:pt>
    <dgm:pt modelId="{332F49EC-4C8D-4B32-8380-AB43E851C2D6}" type="sibTrans" cxnId="{449FD58C-4396-4907-B6C9-44B8FC7A1E3D}">
      <dgm:prSet/>
      <dgm:spPr/>
      <dgm:t>
        <a:bodyPr/>
        <a:lstStyle/>
        <a:p>
          <a:endParaRPr lang="en-US"/>
        </a:p>
      </dgm:t>
    </dgm:pt>
    <dgm:pt modelId="{813D05CE-A7FA-4007-AE08-980350303992}">
      <dgm:prSet/>
      <dgm:spPr/>
      <dgm:t>
        <a:bodyPr/>
        <a:lstStyle/>
        <a:p>
          <a:r>
            <a:rPr lang="en-US"/>
            <a:t>Fit a classifier using one of several options (SVM, Logistic Regression, Random Forest, KNN, Neural Network, or Naive Bayes) on the training data and selected features.</a:t>
          </a:r>
        </a:p>
      </dgm:t>
    </dgm:pt>
    <dgm:pt modelId="{9FB37B0C-A9A3-4B79-A9F2-9D9C535BCCF3}" type="parTrans" cxnId="{BA67D2F5-2AD1-4026-9B51-A43D0ADC16F7}">
      <dgm:prSet/>
      <dgm:spPr/>
      <dgm:t>
        <a:bodyPr/>
        <a:lstStyle/>
        <a:p>
          <a:endParaRPr lang="en-US"/>
        </a:p>
      </dgm:t>
    </dgm:pt>
    <dgm:pt modelId="{F8B79B7F-3764-45BF-8CC9-92808AE3D1EF}" type="sibTrans" cxnId="{BA67D2F5-2AD1-4026-9B51-A43D0ADC16F7}">
      <dgm:prSet/>
      <dgm:spPr/>
      <dgm:t>
        <a:bodyPr/>
        <a:lstStyle/>
        <a:p>
          <a:endParaRPr lang="en-US"/>
        </a:p>
      </dgm:t>
    </dgm:pt>
    <dgm:pt modelId="{06ACAC90-9043-4E8B-AE62-C5A7FFBA887C}">
      <dgm:prSet/>
      <dgm:spPr/>
      <dgm:t>
        <a:bodyPr/>
        <a:lstStyle/>
        <a:p>
          <a:r>
            <a:rPr lang="en-US"/>
            <a:t>Perform 10-fold shuffle split cross-validation on the training data to evaluate the performance of the classifier.</a:t>
          </a:r>
        </a:p>
      </dgm:t>
    </dgm:pt>
    <dgm:pt modelId="{97F34A9E-0D30-4A1D-946B-0CEE51D35C04}" type="parTrans" cxnId="{00C68F7D-0E67-4B4C-A18E-DBF2C3AC63DD}">
      <dgm:prSet/>
      <dgm:spPr/>
      <dgm:t>
        <a:bodyPr/>
        <a:lstStyle/>
        <a:p>
          <a:endParaRPr lang="en-US"/>
        </a:p>
      </dgm:t>
    </dgm:pt>
    <dgm:pt modelId="{76104DBD-D4E8-47D6-BF69-9ED10D7ACC88}" type="sibTrans" cxnId="{00C68F7D-0E67-4B4C-A18E-DBF2C3AC63DD}">
      <dgm:prSet/>
      <dgm:spPr/>
      <dgm:t>
        <a:bodyPr/>
        <a:lstStyle/>
        <a:p>
          <a:endParaRPr lang="en-US"/>
        </a:p>
      </dgm:t>
    </dgm:pt>
    <dgm:pt modelId="{6D637A91-AAEF-404A-B1CB-8DC058BFD792}">
      <dgm:prSet/>
      <dgm:spPr/>
      <dgm:t>
        <a:bodyPr/>
        <a:lstStyle/>
        <a:p>
          <a:r>
            <a:rPr lang="en-US"/>
            <a:t>Print the mean f1 score, the sigma f1, and the confidence of the 10-fold shuffle split cross-validation.</a:t>
          </a:r>
        </a:p>
      </dgm:t>
    </dgm:pt>
    <dgm:pt modelId="{847BD609-68B5-415F-BD19-F9A407BB172A}" type="parTrans" cxnId="{951B0B02-BD3A-4998-AFB3-3A03B026314E}">
      <dgm:prSet/>
      <dgm:spPr/>
      <dgm:t>
        <a:bodyPr/>
        <a:lstStyle/>
        <a:p>
          <a:endParaRPr lang="en-US"/>
        </a:p>
      </dgm:t>
    </dgm:pt>
    <dgm:pt modelId="{D9748026-7CF6-4EA9-9964-734DE5733B64}" type="sibTrans" cxnId="{951B0B02-BD3A-4998-AFB3-3A03B026314E}">
      <dgm:prSet/>
      <dgm:spPr/>
      <dgm:t>
        <a:bodyPr/>
        <a:lstStyle/>
        <a:p>
          <a:endParaRPr lang="en-US"/>
        </a:p>
      </dgm:t>
    </dgm:pt>
    <dgm:pt modelId="{FEA2D5F0-C2B4-4154-B52E-0F6A4043A478}" type="pres">
      <dgm:prSet presAssocID="{431DE2DD-97FD-4F7C-A2D6-BDC93B1AE30C}" presName="Name0" presStyleCnt="0">
        <dgm:presLayoutVars>
          <dgm:dir/>
          <dgm:resizeHandles val="exact"/>
        </dgm:presLayoutVars>
      </dgm:prSet>
      <dgm:spPr/>
    </dgm:pt>
    <dgm:pt modelId="{14E90DD0-CFBE-4C2A-B109-66E25F5B655E}" type="pres">
      <dgm:prSet presAssocID="{EC19BED1-066A-49B8-A38A-4AA0D65A3BC5}" presName="node" presStyleLbl="node1" presStyleIdx="0" presStyleCnt="6">
        <dgm:presLayoutVars>
          <dgm:bulletEnabled val="1"/>
        </dgm:presLayoutVars>
      </dgm:prSet>
      <dgm:spPr/>
    </dgm:pt>
    <dgm:pt modelId="{0CD171CE-3E9B-4AF1-BC63-61AC063445D7}" type="pres">
      <dgm:prSet presAssocID="{B8F85139-93CB-4598-9A1B-26ED941B815D}" presName="sibTrans" presStyleLbl="sibTrans1D1" presStyleIdx="0" presStyleCnt="5"/>
      <dgm:spPr/>
    </dgm:pt>
    <dgm:pt modelId="{75E3E3D0-BEBF-43DD-A31E-95EFA05EB747}" type="pres">
      <dgm:prSet presAssocID="{B8F85139-93CB-4598-9A1B-26ED941B815D}" presName="connectorText" presStyleLbl="sibTrans1D1" presStyleIdx="0" presStyleCnt="5"/>
      <dgm:spPr/>
    </dgm:pt>
    <dgm:pt modelId="{1371CB43-BE3B-48E5-B8B4-57C9B03C4F4E}" type="pres">
      <dgm:prSet presAssocID="{00C215E7-D1F6-4391-86A0-FC919B1A7FB1}" presName="node" presStyleLbl="node1" presStyleIdx="1" presStyleCnt="6">
        <dgm:presLayoutVars>
          <dgm:bulletEnabled val="1"/>
        </dgm:presLayoutVars>
      </dgm:prSet>
      <dgm:spPr/>
    </dgm:pt>
    <dgm:pt modelId="{C3A3650C-80E4-4691-973C-8F81D1BC054A}" type="pres">
      <dgm:prSet presAssocID="{B2601D69-7ED2-4022-9D91-75ED87E32A26}" presName="sibTrans" presStyleLbl="sibTrans1D1" presStyleIdx="1" presStyleCnt="5"/>
      <dgm:spPr/>
    </dgm:pt>
    <dgm:pt modelId="{1FBC0871-5C9C-4478-AA24-3FC3C1F372EA}" type="pres">
      <dgm:prSet presAssocID="{B2601D69-7ED2-4022-9D91-75ED87E32A26}" presName="connectorText" presStyleLbl="sibTrans1D1" presStyleIdx="1" presStyleCnt="5"/>
      <dgm:spPr/>
    </dgm:pt>
    <dgm:pt modelId="{0C809318-30DB-44C4-8DD3-91C519717AC1}" type="pres">
      <dgm:prSet presAssocID="{9C1F28E1-DB18-4315-B3A6-45695BDA7A78}" presName="node" presStyleLbl="node1" presStyleIdx="2" presStyleCnt="6">
        <dgm:presLayoutVars>
          <dgm:bulletEnabled val="1"/>
        </dgm:presLayoutVars>
      </dgm:prSet>
      <dgm:spPr/>
    </dgm:pt>
    <dgm:pt modelId="{65BCF0B6-C79A-4FD1-9329-19B8DF7D90FB}" type="pres">
      <dgm:prSet presAssocID="{332F49EC-4C8D-4B32-8380-AB43E851C2D6}" presName="sibTrans" presStyleLbl="sibTrans1D1" presStyleIdx="2" presStyleCnt="5"/>
      <dgm:spPr/>
    </dgm:pt>
    <dgm:pt modelId="{474A5968-6872-4667-B15D-8F72AC4C4DAF}" type="pres">
      <dgm:prSet presAssocID="{332F49EC-4C8D-4B32-8380-AB43E851C2D6}" presName="connectorText" presStyleLbl="sibTrans1D1" presStyleIdx="2" presStyleCnt="5"/>
      <dgm:spPr/>
    </dgm:pt>
    <dgm:pt modelId="{29EDB9D5-A1BD-45FC-BAA4-E833A25B1964}" type="pres">
      <dgm:prSet presAssocID="{813D05CE-A7FA-4007-AE08-980350303992}" presName="node" presStyleLbl="node1" presStyleIdx="3" presStyleCnt="6">
        <dgm:presLayoutVars>
          <dgm:bulletEnabled val="1"/>
        </dgm:presLayoutVars>
      </dgm:prSet>
      <dgm:spPr/>
    </dgm:pt>
    <dgm:pt modelId="{A55523AA-7843-4CCE-8AEA-1CE570A4A612}" type="pres">
      <dgm:prSet presAssocID="{F8B79B7F-3764-45BF-8CC9-92808AE3D1EF}" presName="sibTrans" presStyleLbl="sibTrans1D1" presStyleIdx="3" presStyleCnt="5"/>
      <dgm:spPr/>
    </dgm:pt>
    <dgm:pt modelId="{5B4F39C1-7571-4150-8492-A9427487C64B}" type="pres">
      <dgm:prSet presAssocID="{F8B79B7F-3764-45BF-8CC9-92808AE3D1EF}" presName="connectorText" presStyleLbl="sibTrans1D1" presStyleIdx="3" presStyleCnt="5"/>
      <dgm:spPr/>
    </dgm:pt>
    <dgm:pt modelId="{91A281ED-EFEF-4A05-9A61-EEC2896C665D}" type="pres">
      <dgm:prSet presAssocID="{06ACAC90-9043-4E8B-AE62-C5A7FFBA887C}" presName="node" presStyleLbl="node1" presStyleIdx="4" presStyleCnt="6">
        <dgm:presLayoutVars>
          <dgm:bulletEnabled val="1"/>
        </dgm:presLayoutVars>
      </dgm:prSet>
      <dgm:spPr/>
    </dgm:pt>
    <dgm:pt modelId="{BA330E3D-E160-47D7-B3E6-ECF51384449B}" type="pres">
      <dgm:prSet presAssocID="{76104DBD-D4E8-47D6-BF69-9ED10D7ACC88}" presName="sibTrans" presStyleLbl="sibTrans1D1" presStyleIdx="4" presStyleCnt="5"/>
      <dgm:spPr/>
    </dgm:pt>
    <dgm:pt modelId="{EE07A2EB-AAD3-4B1B-9756-1725657119C2}" type="pres">
      <dgm:prSet presAssocID="{76104DBD-D4E8-47D6-BF69-9ED10D7ACC88}" presName="connectorText" presStyleLbl="sibTrans1D1" presStyleIdx="4" presStyleCnt="5"/>
      <dgm:spPr/>
    </dgm:pt>
    <dgm:pt modelId="{89C19147-C921-4E5C-8E0A-C7D6E66FB636}" type="pres">
      <dgm:prSet presAssocID="{6D637A91-AAEF-404A-B1CB-8DC058BFD792}" presName="node" presStyleLbl="node1" presStyleIdx="5" presStyleCnt="6">
        <dgm:presLayoutVars>
          <dgm:bulletEnabled val="1"/>
        </dgm:presLayoutVars>
      </dgm:prSet>
      <dgm:spPr/>
    </dgm:pt>
  </dgm:ptLst>
  <dgm:cxnLst>
    <dgm:cxn modelId="{951B0B02-BD3A-4998-AFB3-3A03B026314E}" srcId="{431DE2DD-97FD-4F7C-A2D6-BDC93B1AE30C}" destId="{6D637A91-AAEF-404A-B1CB-8DC058BFD792}" srcOrd="5" destOrd="0" parTransId="{847BD609-68B5-415F-BD19-F9A407BB172A}" sibTransId="{D9748026-7CF6-4EA9-9964-734DE5733B64}"/>
    <dgm:cxn modelId="{EC1BCF13-2B45-40FB-BAE7-6B71FC3FB211}" type="presOf" srcId="{F8B79B7F-3764-45BF-8CC9-92808AE3D1EF}" destId="{5B4F39C1-7571-4150-8492-A9427487C64B}" srcOrd="1" destOrd="0" presId="urn:microsoft.com/office/officeart/2016/7/layout/RepeatingBendingProcessNew"/>
    <dgm:cxn modelId="{5518BA17-10A0-4850-A714-88A77756E4AE}" type="presOf" srcId="{431DE2DD-97FD-4F7C-A2D6-BDC93B1AE30C}" destId="{FEA2D5F0-C2B4-4154-B52E-0F6A4043A478}" srcOrd="0" destOrd="0" presId="urn:microsoft.com/office/officeart/2016/7/layout/RepeatingBendingProcessNew"/>
    <dgm:cxn modelId="{4622E32B-D92D-43B8-B523-837CD5751054}" type="presOf" srcId="{813D05CE-A7FA-4007-AE08-980350303992}" destId="{29EDB9D5-A1BD-45FC-BAA4-E833A25B1964}" srcOrd="0" destOrd="0" presId="urn:microsoft.com/office/officeart/2016/7/layout/RepeatingBendingProcessNew"/>
    <dgm:cxn modelId="{F749982C-C51A-4F75-92D1-C820FF624A07}" type="presOf" srcId="{9C1F28E1-DB18-4315-B3A6-45695BDA7A78}" destId="{0C809318-30DB-44C4-8DD3-91C519717AC1}" srcOrd="0" destOrd="0" presId="urn:microsoft.com/office/officeart/2016/7/layout/RepeatingBendingProcessNew"/>
    <dgm:cxn modelId="{F1B78D36-7ED0-4545-97B5-FB9D43AD4E82}" type="presOf" srcId="{6D637A91-AAEF-404A-B1CB-8DC058BFD792}" destId="{89C19147-C921-4E5C-8E0A-C7D6E66FB636}" srcOrd="0" destOrd="0" presId="urn:microsoft.com/office/officeart/2016/7/layout/RepeatingBendingProcessNew"/>
    <dgm:cxn modelId="{CC576C40-834A-44C2-9C39-FFB630FA9AB7}" type="presOf" srcId="{00C215E7-D1F6-4391-86A0-FC919B1A7FB1}" destId="{1371CB43-BE3B-48E5-B8B4-57C9B03C4F4E}" srcOrd="0" destOrd="0" presId="urn:microsoft.com/office/officeart/2016/7/layout/RepeatingBendingProcessNew"/>
    <dgm:cxn modelId="{5266F162-DA71-4AE4-9C2F-0A932EB7B3A0}" type="presOf" srcId="{B2601D69-7ED2-4022-9D91-75ED87E32A26}" destId="{1FBC0871-5C9C-4478-AA24-3FC3C1F372EA}" srcOrd="1" destOrd="0" presId="urn:microsoft.com/office/officeart/2016/7/layout/RepeatingBendingProcessNew"/>
    <dgm:cxn modelId="{992EA749-6D4D-40F0-85FA-00C07D5A5591}" type="presOf" srcId="{76104DBD-D4E8-47D6-BF69-9ED10D7ACC88}" destId="{BA330E3D-E160-47D7-B3E6-ECF51384449B}" srcOrd="0" destOrd="0" presId="urn:microsoft.com/office/officeart/2016/7/layout/RepeatingBendingProcessNew"/>
    <dgm:cxn modelId="{12270E6C-4FD0-4A64-A9DD-35825ADAFCF4}" type="presOf" srcId="{EC19BED1-066A-49B8-A38A-4AA0D65A3BC5}" destId="{14E90DD0-CFBE-4C2A-B109-66E25F5B655E}" srcOrd="0" destOrd="0" presId="urn:microsoft.com/office/officeart/2016/7/layout/RepeatingBendingProcessNew"/>
    <dgm:cxn modelId="{F72F6154-6CFC-4879-9635-187ABA602C1D}" type="presOf" srcId="{B8F85139-93CB-4598-9A1B-26ED941B815D}" destId="{0CD171CE-3E9B-4AF1-BC63-61AC063445D7}" srcOrd="0" destOrd="0" presId="urn:microsoft.com/office/officeart/2016/7/layout/RepeatingBendingProcessNew"/>
    <dgm:cxn modelId="{EEE2167C-BD75-421A-9973-59F2A9192D27}" type="presOf" srcId="{76104DBD-D4E8-47D6-BF69-9ED10D7ACC88}" destId="{EE07A2EB-AAD3-4B1B-9756-1725657119C2}" srcOrd="1" destOrd="0" presId="urn:microsoft.com/office/officeart/2016/7/layout/RepeatingBendingProcessNew"/>
    <dgm:cxn modelId="{00C68F7D-0E67-4B4C-A18E-DBF2C3AC63DD}" srcId="{431DE2DD-97FD-4F7C-A2D6-BDC93B1AE30C}" destId="{06ACAC90-9043-4E8B-AE62-C5A7FFBA887C}" srcOrd="4" destOrd="0" parTransId="{97F34A9E-0D30-4A1D-946B-0CEE51D35C04}" sibTransId="{76104DBD-D4E8-47D6-BF69-9ED10D7ACC88}"/>
    <dgm:cxn modelId="{5FC76280-2ADD-4252-878C-2532A25C0A21}" srcId="{431DE2DD-97FD-4F7C-A2D6-BDC93B1AE30C}" destId="{00C215E7-D1F6-4391-86A0-FC919B1A7FB1}" srcOrd="1" destOrd="0" parTransId="{D55EEC06-FA94-4DA0-9889-45771DECF6BB}" sibTransId="{B2601D69-7ED2-4022-9D91-75ED87E32A26}"/>
    <dgm:cxn modelId="{9F912D8A-98EE-4128-926E-7ABFF3E69BD5}" type="presOf" srcId="{332F49EC-4C8D-4B32-8380-AB43E851C2D6}" destId="{474A5968-6872-4667-B15D-8F72AC4C4DAF}" srcOrd="1" destOrd="0" presId="urn:microsoft.com/office/officeart/2016/7/layout/RepeatingBendingProcessNew"/>
    <dgm:cxn modelId="{449FD58C-4396-4907-B6C9-44B8FC7A1E3D}" srcId="{431DE2DD-97FD-4F7C-A2D6-BDC93B1AE30C}" destId="{9C1F28E1-DB18-4315-B3A6-45695BDA7A78}" srcOrd="2" destOrd="0" parTransId="{64C2E676-67C8-4E8F-BA80-F381D8F71FD5}" sibTransId="{332F49EC-4C8D-4B32-8380-AB43E851C2D6}"/>
    <dgm:cxn modelId="{46A42C9A-7713-4CCF-93FB-8B673EB107A4}" srcId="{431DE2DD-97FD-4F7C-A2D6-BDC93B1AE30C}" destId="{EC19BED1-066A-49B8-A38A-4AA0D65A3BC5}" srcOrd="0" destOrd="0" parTransId="{5AF42148-B1C1-4347-BAC7-1A2A59A4CE67}" sibTransId="{B8F85139-93CB-4598-9A1B-26ED941B815D}"/>
    <dgm:cxn modelId="{0E6101A9-4B00-4937-B899-9EDFBE746FCB}" type="presOf" srcId="{B8F85139-93CB-4598-9A1B-26ED941B815D}" destId="{75E3E3D0-BEBF-43DD-A31E-95EFA05EB747}" srcOrd="1" destOrd="0" presId="urn:microsoft.com/office/officeart/2016/7/layout/RepeatingBendingProcessNew"/>
    <dgm:cxn modelId="{1B236BBC-9794-41E0-B1D8-F4C0751F461B}" type="presOf" srcId="{06ACAC90-9043-4E8B-AE62-C5A7FFBA887C}" destId="{91A281ED-EFEF-4A05-9A61-EEC2896C665D}" srcOrd="0" destOrd="0" presId="urn:microsoft.com/office/officeart/2016/7/layout/RepeatingBendingProcessNew"/>
    <dgm:cxn modelId="{33C73AC0-4A39-45C8-BE47-484E47DFE366}" type="presOf" srcId="{332F49EC-4C8D-4B32-8380-AB43E851C2D6}" destId="{65BCF0B6-C79A-4FD1-9329-19B8DF7D90FB}" srcOrd="0" destOrd="0" presId="urn:microsoft.com/office/officeart/2016/7/layout/RepeatingBendingProcessNew"/>
    <dgm:cxn modelId="{30928ED5-C700-4C79-BA2F-C110FD2D4818}" type="presOf" srcId="{B2601D69-7ED2-4022-9D91-75ED87E32A26}" destId="{C3A3650C-80E4-4691-973C-8F81D1BC054A}" srcOrd="0" destOrd="0" presId="urn:microsoft.com/office/officeart/2016/7/layout/RepeatingBendingProcessNew"/>
    <dgm:cxn modelId="{BA67D2F5-2AD1-4026-9B51-A43D0ADC16F7}" srcId="{431DE2DD-97FD-4F7C-A2D6-BDC93B1AE30C}" destId="{813D05CE-A7FA-4007-AE08-980350303992}" srcOrd="3" destOrd="0" parTransId="{9FB37B0C-A9A3-4B79-A9F2-9D9C535BCCF3}" sibTransId="{F8B79B7F-3764-45BF-8CC9-92808AE3D1EF}"/>
    <dgm:cxn modelId="{4E34ABFF-56F6-4540-B1B7-B43EE664A8A4}" type="presOf" srcId="{F8B79B7F-3764-45BF-8CC9-92808AE3D1EF}" destId="{A55523AA-7843-4CCE-8AEA-1CE570A4A612}" srcOrd="0" destOrd="0" presId="urn:microsoft.com/office/officeart/2016/7/layout/RepeatingBendingProcessNew"/>
    <dgm:cxn modelId="{6619040D-E622-4AE2-AE9F-B212A2BC1E4D}" type="presParOf" srcId="{FEA2D5F0-C2B4-4154-B52E-0F6A4043A478}" destId="{14E90DD0-CFBE-4C2A-B109-66E25F5B655E}" srcOrd="0" destOrd="0" presId="urn:microsoft.com/office/officeart/2016/7/layout/RepeatingBendingProcessNew"/>
    <dgm:cxn modelId="{AAF8897E-9F66-422D-BC9E-82FACDE6DCD8}" type="presParOf" srcId="{FEA2D5F0-C2B4-4154-B52E-0F6A4043A478}" destId="{0CD171CE-3E9B-4AF1-BC63-61AC063445D7}" srcOrd="1" destOrd="0" presId="urn:microsoft.com/office/officeart/2016/7/layout/RepeatingBendingProcessNew"/>
    <dgm:cxn modelId="{5C8234E9-46EE-40AE-B78A-826DBB46ACEC}" type="presParOf" srcId="{0CD171CE-3E9B-4AF1-BC63-61AC063445D7}" destId="{75E3E3D0-BEBF-43DD-A31E-95EFA05EB747}" srcOrd="0" destOrd="0" presId="urn:microsoft.com/office/officeart/2016/7/layout/RepeatingBendingProcessNew"/>
    <dgm:cxn modelId="{F46C3BF2-2222-49C8-BE4C-54846554FF79}" type="presParOf" srcId="{FEA2D5F0-C2B4-4154-B52E-0F6A4043A478}" destId="{1371CB43-BE3B-48E5-B8B4-57C9B03C4F4E}" srcOrd="2" destOrd="0" presId="urn:microsoft.com/office/officeart/2016/7/layout/RepeatingBendingProcessNew"/>
    <dgm:cxn modelId="{76F3BEDC-75B2-4F8D-8ECA-E6121CBABEDB}" type="presParOf" srcId="{FEA2D5F0-C2B4-4154-B52E-0F6A4043A478}" destId="{C3A3650C-80E4-4691-973C-8F81D1BC054A}" srcOrd="3" destOrd="0" presId="urn:microsoft.com/office/officeart/2016/7/layout/RepeatingBendingProcessNew"/>
    <dgm:cxn modelId="{0395108F-84A1-4E53-8ACE-B63ADC6524AF}" type="presParOf" srcId="{C3A3650C-80E4-4691-973C-8F81D1BC054A}" destId="{1FBC0871-5C9C-4478-AA24-3FC3C1F372EA}" srcOrd="0" destOrd="0" presId="urn:microsoft.com/office/officeart/2016/7/layout/RepeatingBendingProcessNew"/>
    <dgm:cxn modelId="{670E20C2-1849-4C64-A541-B3C501762493}" type="presParOf" srcId="{FEA2D5F0-C2B4-4154-B52E-0F6A4043A478}" destId="{0C809318-30DB-44C4-8DD3-91C519717AC1}" srcOrd="4" destOrd="0" presId="urn:microsoft.com/office/officeart/2016/7/layout/RepeatingBendingProcessNew"/>
    <dgm:cxn modelId="{8EF3C86A-BE5D-45B8-96BD-E70A586A8B17}" type="presParOf" srcId="{FEA2D5F0-C2B4-4154-B52E-0F6A4043A478}" destId="{65BCF0B6-C79A-4FD1-9329-19B8DF7D90FB}" srcOrd="5" destOrd="0" presId="urn:microsoft.com/office/officeart/2016/7/layout/RepeatingBendingProcessNew"/>
    <dgm:cxn modelId="{BBDBA2A4-1DFB-4A6B-9B42-8622ED1C9499}" type="presParOf" srcId="{65BCF0B6-C79A-4FD1-9329-19B8DF7D90FB}" destId="{474A5968-6872-4667-B15D-8F72AC4C4DAF}" srcOrd="0" destOrd="0" presId="urn:microsoft.com/office/officeart/2016/7/layout/RepeatingBendingProcessNew"/>
    <dgm:cxn modelId="{E8030982-C094-4622-9B8E-D7CC7A267C2E}" type="presParOf" srcId="{FEA2D5F0-C2B4-4154-B52E-0F6A4043A478}" destId="{29EDB9D5-A1BD-45FC-BAA4-E833A25B1964}" srcOrd="6" destOrd="0" presId="urn:microsoft.com/office/officeart/2016/7/layout/RepeatingBendingProcessNew"/>
    <dgm:cxn modelId="{FC2D3D44-0EE7-43A0-A393-AD400B86C760}" type="presParOf" srcId="{FEA2D5F0-C2B4-4154-B52E-0F6A4043A478}" destId="{A55523AA-7843-4CCE-8AEA-1CE570A4A612}" srcOrd="7" destOrd="0" presId="urn:microsoft.com/office/officeart/2016/7/layout/RepeatingBendingProcessNew"/>
    <dgm:cxn modelId="{102F3A67-415F-4EE6-97D1-915A17DAFA28}" type="presParOf" srcId="{A55523AA-7843-4CCE-8AEA-1CE570A4A612}" destId="{5B4F39C1-7571-4150-8492-A9427487C64B}" srcOrd="0" destOrd="0" presId="urn:microsoft.com/office/officeart/2016/7/layout/RepeatingBendingProcessNew"/>
    <dgm:cxn modelId="{93C466F8-EAC5-47E7-8DC9-F751CB537DA5}" type="presParOf" srcId="{FEA2D5F0-C2B4-4154-B52E-0F6A4043A478}" destId="{91A281ED-EFEF-4A05-9A61-EEC2896C665D}" srcOrd="8" destOrd="0" presId="urn:microsoft.com/office/officeart/2016/7/layout/RepeatingBendingProcessNew"/>
    <dgm:cxn modelId="{552759D8-3A92-426F-83C7-F0401643325A}" type="presParOf" srcId="{FEA2D5F0-C2B4-4154-B52E-0F6A4043A478}" destId="{BA330E3D-E160-47D7-B3E6-ECF51384449B}" srcOrd="9" destOrd="0" presId="urn:microsoft.com/office/officeart/2016/7/layout/RepeatingBendingProcessNew"/>
    <dgm:cxn modelId="{D61B7057-9A8B-412B-87A3-B6B3830225D9}" type="presParOf" srcId="{BA330E3D-E160-47D7-B3E6-ECF51384449B}" destId="{EE07A2EB-AAD3-4B1B-9756-1725657119C2}" srcOrd="0" destOrd="0" presId="urn:microsoft.com/office/officeart/2016/7/layout/RepeatingBendingProcessNew"/>
    <dgm:cxn modelId="{2795F89E-510E-4CE4-A219-D3F66C49BF62}" type="presParOf" srcId="{FEA2D5F0-C2B4-4154-B52E-0F6A4043A478}" destId="{89C19147-C921-4E5C-8E0A-C7D6E66FB63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3CFE5-8803-4C23-B264-B3164649411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DFF7D9-EBF6-4A57-9F93-E89CC8A61B38}">
      <dgm:prSet/>
      <dgm:spPr/>
      <dgm:t>
        <a:bodyPr/>
        <a:lstStyle/>
        <a:p>
          <a:r>
            <a:rPr lang="en-US"/>
            <a:t>Predict the class labels for test data using the chosen classifier from the previous step.</a:t>
          </a:r>
        </a:p>
      </dgm:t>
    </dgm:pt>
    <dgm:pt modelId="{E19D19F2-E3E4-43AE-9378-5A7F792B1E93}" type="parTrans" cxnId="{B2C396CF-79BB-4127-A4CF-8663C5AF17F8}">
      <dgm:prSet/>
      <dgm:spPr/>
      <dgm:t>
        <a:bodyPr/>
        <a:lstStyle/>
        <a:p>
          <a:endParaRPr lang="en-US"/>
        </a:p>
      </dgm:t>
    </dgm:pt>
    <dgm:pt modelId="{1CEBFE00-75D8-47D8-9EF5-5BD080B4411D}" type="sibTrans" cxnId="{B2C396CF-79BB-4127-A4CF-8663C5AF17F8}">
      <dgm:prSet/>
      <dgm:spPr/>
      <dgm:t>
        <a:bodyPr/>
        <a:lstStyle/>
        <a:p>
          <a:endParaRPr lang="en-US"/>
        </a:p>
      </dgm:t>
    </dgm:pt>
    <dgm:pt modelId="{A08CF308-11F1-41E8-8F54-A8BAAAC518FC}">
      <dgm:prSet/>
      <dgm:spPr/>
      <dgm:t>
        <a:bodyPr/>
        <a:lstStyle/>
        <a:p>
          <a:r>
            <a:rPr lang="en-US"/>
            <a:t>Calculate the accuracy of the predicted labels.</a:t>
          </a:r>
        </a:p>
      </dgm:t>
    </dgm:pt>
    <dgm:pt modelId="{130DCA3F-59A8-4ECA-9C59-12005BE3CA39}" type="parTrans" cxnId="{619807CC-12EC-43A5-83BD-98D2A576F161}">
      <dgm:prSet/>
      <dgm:spPr/>
      <dgm:t>
        <a:bodyPr/>
        <a:lstStyle/>
        <a:p>
          <a:endParaRPr lang="en-US"/>
        </a:p>
      </dgm:t>
    </dgm:pt>
    <dgm:pt modelId="{1DAF0DBD-23D9-449A-B881-CC5D9B2BF28D}" type="sibTrans" cxnId="{619807CC-12EC-43A5-83BD-98D2A576F161}">
      <dgm:prSet/>
      <dgm:spPr/>
      <dgm:t>
        <a:bodyPr/>
        <a:lstStyle/>
        <a:p>
          <a:endParaRPr lang="en-US"/>
        </a:p>
      </dgm:t>
    </dgm:pt>
    <dgm:pt modelId="{48AFBF2A-FDD7-4652-85D6-619F0A360678}">
      <dgm:prSet/>
      <dgm:spPr/>
      <dgm:t>
        <a:bodyPr/>
        <a:lstStyle/>
        <a:p>
          <a:r>
            <a:rPr lang="en-US"/>
            <a:t>Calculate the F1 score of the model using the true labels of the test data and the predicted labels.</a:t>
          </a:r>
        </a:p>
      </dgm:t>
    </dgm:pt>
    <dgm:pt modelId="{F481C1D3-9CC0-43B6-BD4E-A79D3163A46D}" type="parTrans" cxnId="{1E0D3B17-BCEC-4B39-A7C9-0708F83F091F}">
      <dgm:prSet/>
      <dgm:spPr/>
      <dgm:t>
        <a:bodyPr/>
        <a:lstStyle/>
        <a:p>
          <a:endParaRPr lang="en-US"/>
        </a:p>
      </dgm:t>
    </dgm:pt>
    <dgm:pt modelId="{841EF27E-4327-451E-9BCA-AA0F4FF73D5C}" type="sibTrans" cxnId="{1E0D3B17-BCEC-4B39-A7C9-0708F83F091F}">
      <dgm:prSet/>
      <dgm:spPr/>
      <dgm:t>
        <a:bodyPr/>
        <a:lstStyle/>
        <a:p>
          <a:endParaRPr lang="en-US"/>
        </a:p>
      </dgm:t>
    </dgm:pt>
    <dgm:pt modelId="{248EA8B0-D2B8-4737-80FC-BA6C67C316E1}">
      <dgm:prSet/>
      <dgm:spPr/>
      <dgm:t>
        <a:bodyPr/>
        <a:lstStyle/>
        <a:p>
          <a:r>
            <a:rPr lang="en-US"/>
            <a:t>Print the F1 score and accuracy of the model.</a:t>
          </a:r>
        </a:p>
      </dgm:t>
    </dgm:pt>
    <dgm:pt modelId="{49FDB55B-2C29-46BB-8DAF-0BAD44535C61}" type="parTrans" cxnId="{078F69A6-A8F2-4D56-AE2D-CFDA1DF49A80}">
      <dgm:prSet/>
      <dgm:spPr/>
      <dgm:t>
        <a:bodyPr/>
        <a:lstStyle/>
        <a:p>
          <a:endParaRPr lang="en-US"/>
        </a:p>
      </dgm:t>
    </dgm:pt>
    <dgm:pt modelId="{ACD0D7D5-8597-4C53-BD37-A17E772E8B9F}" type="sibTrans" cxnId="{078F69A6-A8F2-4D56-AE2D-CFDA1DF49A80}">
      <dgm:prSet/>
      <dgm:spPr/>
      <dgm:t>
        <a:bodyPr/>
        <a:lstStyle/>
        <a:p>
          <a:endParaRPr lang="en-US"/>
        </a:p>
      </dgm:t>
    </dgm:pt>
    <dgm:pt modelId="{56F77B9A-7022-438F-8170-B91016DDD821}" type="pres">
      <dgm:prSet presAssocID="{B633CFE5-8803-4C23-B264-B31646494111}" presName="Name0" presStyleCnt="0">
        <dgm:presLayoutVars>
          <dgm:dir/>
          <dgm:resizeHandles val="exact"/>
        </dgm:presLayoutVars>
      </dgm:prSet>
      <dgm:spPr/>
    </dgm:pt>
    <dgm:pt modelId="{DE1FA709-E7DE-4C2D-940E-464768F8B111}" type="pres">
      <dgm:prSet presAssocID="{6ADFF7D9-EBF6-4A57-9F93-E89CC8A61B38}" presName="node" presStyleLbl="node1" presStyleIdx="0" presStyleCnt="4">
        <dgm:presLayoutVars>
          <dgm:bulletEnabled val="1"/>
        </dgm:presLayoutVars>
      </dgm:prSet>
      <dgm:spPr/>
    </dgm:pt>
    <dgm:pt modelId="{EA33117D-1AF2-43BF-BA1B-05673155B881}" type="pres">
      <dgm:prSet presAssocID="{1CEBFE00-75D8-47D8-9EF5-5BD080B4411D}" presName="sibTrans" presStyleLbl="sibTrans1D1" presStyleIdx="0" presStyleCnt="3"/>
      <dgm:spPr/>
    </dgm:pt>
    <dgm:pt modelId="{EE947E08-DAA0-43B5-B7B9-D303D5DE8E3E}" type="pres">
      <dgm:prSet presAssocID="{1CEBFE00-75D8-47D8-9EF5-5BD080B4411D}" presName="connectorText" presStyleLbl="sibTrans1D1" presStyleIdx="0" presStyleCnt="3"/>
      <dgm:spPr/>
    </dgm:pt>
    <dgm:pt modelId="{6CED7F08-470C-4475-9A96-E0AABADADB0A}" type="pres">
      <dgm:prSet presAssocID="{A08CF308-11F1-41E8-8F54-A8BAAAC518FC}" presName="node" presStyleLbl="node1" presStyleIdx="1" presStyleCnt="4">
        <dgm:presLayoutVars>
          <dgm:bulletEnabled val="1"/>
        </dgm:presLayoutVars>
      </dgm:prSet>
      <dgm:spPr/>
    </dgm:pt>
    <dgm:pt modelId="{307FD1FB-EA17-4DD0-84D8-BCD1228EF53A}" type="pres">
      <dgm:prSet presAssocID="{1DAF0DBD-23D9-449A-B881-CC5D9B2BF28D}" presName="sibTrans" presStyleLbl="sibTrans1D1" presStyleIdx="1" presStyleCnt="3"/>
      <dgm:spPr/>
    </dgm:pt>
    <dgm:pt modelId="{C60B94B8-FA12-4D3F-AC21-1E1FCAD4BCD2}" type="pres">
      <dgm:prSet presAssocID="{1DAF0DBD-23D9-449A-B881-CC5D9B2BF28D}" presName="connectorText" presStyleLbl="sibTrans1D1" presStyleIdx="1" presStyleCnt="3"/>
      <dgm:spPr/>
    </dgm:pt>
    <dgm:pt modelId="{9CC8D5AF-3AFE-4D87-B668-7E5FFD379548}" type="pres">
      <dgm:prSet presAssocID="{48AFBF2A-FDD7-4652-85D6-619F0A360678}" presName="node" presStyleLbl="node1" presStyleIdx="2" presStyleCnt="4">
        <dgm:presLayoutVars>
          <dgm:bulletEnabled val="1"/>
        </dgm:presLayoutVars>
      </dgm:prSet>
      <dgm:spPr/>
    </dgm:pt>
    <dgm:pt modelId="{88FA3F0B-75BE-45F1-B93F-5D279A8F6E8B}" type="pres">
      <dgm:prSet presAssocID="{841EF27E-4327-451E-9BCA-AA0F4FF73D5C}" presName="sibTrans" presStyleLbl="sibTrans1D1" presStyleIdx="2" presStyleCnt="3"/>
      <dgm:spPr/>
    </dgm:pt>
    <dgm:pt modelId="{ACA5390B-2FAC-443E-8803-88BD8D8817E1}" type="pres">
      <dgm:prSet presAssocID="{841EF27E-4327-451E-9BCA-AA0F4FF73D5C}" presName="connectorText" presStyleLbl="sibTrans1D1" presStyleIdx="2" presStyleCnt="3"/>
      <dgm:spPr/>
    </dgm:pt>
    <dgm:pt modelId="{3112F6E2-DB05-4C0B-A1DA-416B49B99433}" type="pres">
      <dgm:prSet presAssocID="{248EA8B0-D2B8-4737-80FC-BA6C67C316E1}" presName="node" presStyleLbl="node1" presStyleIdx="3" presStyleCnt="4">
        <dgm:presLayoutVars>
          <dgm:bulletEnabled val="1"/>
        </dgm:presLayoutVars>
      </dgm:prSet>
      <dgm:spPr/>
    </dgm:pt>
  </dgm:ptLst>
  <dgm:cxnLst>
    <dgm:cxn modelId="{5E6DBA03-F4C5-47D2-AA9C-1820FCABAA53}" type="presOf" srcId="{A08CF308-11F1-41E8-8F54-A8BAAAC518FC}" destId="{6CED7F08-470C-4475-9A96-E0AABADADB0A}" srcOrd="0" destOrd="0" presId="urn:microsoft.com/office/officeart/2016/7/layout/RepeatingBendingProcessNew"/>
    <dgm:cxn modelId="{1E0D3B17-BCEC-4B39-A7C9-0708F83F091F}" srcId="{B633CFE5-8803-4C23-B264-B31646494111}" destId="{48AFBF2A-FDD7-4652-85D6-619F0A360678}" srcOrd="2" destOrd="0" parTransId="{F481C1D3-9CC0-43B6-BD4E-A79D3163A46D}" sibTransId="{841EF27E-4327-451E-9BCA-AA0F4FF73D5C}"/>
    <dgm:cxn modelId="{44780F28-DF61-44E0-8A66-D84A111D39B5}" type="presOf" srcId="{1CEBFE00-75D8-47D8-9EF5-5BD080B4411D}" destId="{EE947E08-DAA0-43B5-B7B9-D303D5DE8E3E}" srcOrd="1" destOrd="0" presId="urn:microsoft.com/office/officeart/2016/7/layout/RepeatingBendingProcessNew"/>
    <dgm:cxn modelId="{5F89A436-E1D0-4AFB-9EB0-3EDF20782E16}" type="presOf" srcId="{1DAF0DBD-23D9-449A-B881-CC5D9B2BF28D}" destId="{307FD1FB-EA17-4DD0-84D8-BCD1228EF53A}" srcOrd="0" destOrd="0" presId="urn:microsoft.com/office/officeart/2016/7/layout/RepeatingBendingProcessNew"/>
    <dgm:cxn modelId="{20A3613F-43F3-4563-A59A-FCFA40D383BE}" type="presOf" srcId="{1CEBFE00-75D8-47D8-9EF5-5BD080B4411D}" destId="{EA33117D-1AF2-43BF-BA1B-05673155B881}" srcOrd="0" destOrd="0" presId="urn:microsoft.com/office/officeart/2016/7/layout/RepeatingBendingProcessNew"/>
    <dgm:cxn modelId="{C9C15365-BDB2-43B9-8A70-1BDC5171478D}" type="presOf" srcId="{1DAF0DBD-23D9-449A-B881-CC5D9B2BF28D}" destId="{C60B94B8-FA12-4D3F-AC21-1E1FCAD4BCD2}" srcOrd="1" destOrd="0" presId="urn:microsoft.com/office/officeart/2016/7/layout/RepeatingBendingProcessNew"/>
    <dgm:cxn modelId="{C226D171-F545-4F64-B7B0-2656CCF5445B}" type="presOf" srcId="{248EA8B0-D2B8-4737-80FC-BA6C67C316E1}" destId="{3112F6E2-DB05-4C0B-A1DA-416B49B99433}" srcOrd="0" destOrd="0" presId="urn:microsoft.com/office/officeart/2016/7/layout/RepeatingBendingProcessNew"/>
    <dgm:cxn modelId="{12C67986-04D5-4AC1-80A3-9BB13FF43D5D}" type="presOf" srcId="{841EF27E-4327-451E-9BCA-AA0F4FF73D5C}" destId="{88FA3F0B-75BE-45F1-B93F-5D279A8F6E8B}" srcOrd="0" destOrd="0" presId="urn:microsoft.com/office/officeart/2016/7/layout/RepeatingBendingProcessNew"/>
    <dgm:cxn modelId="{078F69A6-A8F2-4D56-AE2D-CFDA1DF49A80}" srcId="{B633CFE5-8803-4C23-B264-B31646494111}" destId="{248EA8B0-D2B8-4737-80FC-BA6C67C316E1}" srcOrd="3" destOrd="0" parTransId="{49FDB55B-2C29-46BB-8DAF-0BAD44535C61}" sibTransId="{ACD0D7D5-8597-4C53-BD37-A17E772E8B9F}"/>
    <dgm:cxn modelId="{F50779B9-1690-4367-8642-981652B96048}" type="presOf" srcId="{841EF27E-4327-451E-9BCA-AA0F4FF73D5C}" destId="{ACA5390B-2FAC-443E-8803-88BD8D8817E1}" srcOrd="1" destOrd="0" presId="urn:microsoft.com/office/officeart/2016/7/layout/RepeatingBendingProcessNew"/>
    <dgm:cxn modelId="{59E22BBE-BADC-4FC0-B93E-8E8C345D8846}" type="presOf" srcId="{48AFBF2A-FDD7-4652-85D6-619F0A360678}" destId="{9CC8D5AF-3AFE-4D87-B668-7E5FFD379548}" srcOrd="0" destOrd="0" presId="urn:microsoft.com/office/officeart/2016/7/layout/RepeatingBendingProcessNew"/>
    <dgm:cxn modelId="{619807CC-12EC-43A5-83BD-98D2A576F161}" srcId="{B633CFE5-8803-4C23-B264-B31646494111}" destId="{A08CF308-11F1-41E8-8F54-A8BAAAC518FC}" srcOrd="1" destOrd="0" parTransId="{130DCA3F-59A8-4ECA-9C59-12005BE3CA39}" sibTransId="{1DAF0DBD-23D9-449A-B881-CC5D9B2BF28D}"/>
    <dgm:cxn modelId="{B2C396CF-79BB-4127-A4CF-8663C5AF17F8}" srcId="{B633CFE5-8803-4C23-B264-B31646494111}" destId="{6ADFF7D9-EBF6-4A57-9F93-E89CC8A61B38}" srcOrd="0" destOrd="0" parTransId="{E19D19F2-E3E4-43AE-9378-5A7F792B1E93}" sibTransId="{1CEBFE00-75D8-47D8-9EF5-5BD080B4411D}"/>
    <dgm:cxn modelId="{9946DCEA-6401-40E0-9D20-F51B09ACC721}" type="presOf" srcId="{B633CFE5-8803-4C23-B264-B31646494111}" destId="{56F77B9A-7022-438F-8170-B91016DDD821}" srcOrd="0" destOrd="0" presId="urn:microsoft.com/office/officeart/2016/7/layout/RepeatingBendingProcessNew"/>
    <dgm:cxn modelId="{1DA16CEE-CFA7-48B1-A1D4-5D51B8664CEC}" type="presOf" srcId="{6ADFF7D9-EBF6-4A57-9F93-E89CC8A61B38}" destId="{DE1FA709-E7DE-4C2D-940E-464768F8B111}" srcOrd="0" destOrd="0" presId="urn:microsoft.com/office/officeart/2016/7/layout/RepeatingBendingProcessNew"/>
    <dgm:cxn modelId="{67E01349-A97E-4CA9-8DE9-DA48D3D70368}" type="presParOf" srcId="{56F77B9A-7022-438F-8170-B91016DDD821}" destId="{DE1FA709-E7DE-4C2D-940E-464768F8B111}" srcOrd="0" destOrd="0" presId="urn:microsoft.com/office/officeart/2016/7/layout/RepeatingBendingProcessNew"/>
    <dgm:cxn modelId="{7E3CF3C0-8B0A-4A93-A66C-FE3A3FD407EE}" type="presParOf" srcId="{56F77B9A-7022-438F-8170-B91016DDD821}" destId="{EA33117D-1AF2-43BF-BA1B-05673155B881}" srcOrd="1" destOrd="0" presId="urn:microsoft.com/office/officeart/2016/7/layout/RepeatingBendingProcessNew"/>
    <dgm:cxn modelId="{6CA5CDEF-9B26-46BD-BD06-7394EB58532D}" type="presParOf" srcId="{EA33117D-1AF2-43BF-BA1B-05673155B881}" destId="{EE947E08-DAA0-43B5-B7B9-D303D5DE8E3E}" srcOrd="0" destOrd="0" presId="urn:microsoft.com/office/officeart/2016/7/layout/RepeatingBendingProcessNew"/>
    <dgm:cxn modelId="{02CB93BA-3E25-49BD-B196-A45E8DE01878}" type="presParOf" srcId="{56F77B9A-7022-438F-8170-B91016DDD821}" destId="{6CED7F08-470C-4475-9A96-E0AABADADB0A}" srcOrd="2" destOrd="0" presId="urn:microsoft.com/office/officeart/2016/7/layout/RepeatingBendingProcessNew"/>
    <dgm:cxn modelId="{E3ECA00D-3C29-45C0-AEE1-C1BA75472C8C}" type="presParOf" srcId="{56F77B9A-7022-438F-8170-B91016DDD821}" destId="{307FD1FB-EA17-4DD0-84D8-BCD1228EF53A}" srcOrd="3" destOrd="0" presId="urn:microsoft.com/office/officeart/2016/7/layout/RepeatingBendingProcessNew"/>
    <dgm:cxn modelId="{9360FC4F-FBA2-4A9A-88FD-D088FEC0769C}" type="presParOf" srcId="{307FD1FB-EA17-4DD0-84D8-BCD1228EF53A}" destId="{C60B94B8-FA12-4D3F-AC21-1E1FCAD4BCD2}" srcOrd="0" destOrd="0" presId="urn:microsoft.com/office/officeart/2016/7/layout/RepeatingBendingProcessNew"/>
    <dgm:cxn modelId="{0960863B-7C24-4439-B819-0DF41BCB1E9A}" type="presParOf" srcId="{56F77B9A-7022-438F-8170-B91016DDD821}" destId="{9CC8D5AF-3AFE-4D87-B668-7E5FFD379548}" srcOrd="4" destOrd="0" presId="urn:microsoft.com/office/officeart/2016/7/layout/RepeatingBendingProcessNew"/>
    <dgm:cxn modelId="{3B3C39CE-3198-4B59-BD65-80729657D2D9}" type="presParOf" srcId="{56F77B9A-7022-438F-8170-B91016DDD821}" destId="{88FA3F0B-75BE-45F1-B93F-5D279A8F6E8B}" srcOrd="5" destOrd="0" presId="urn:microsoft.com/office/officeart/2016/7/layout/RepeatingBendingProcessNew"/>
    <dgm:cxn modelId="{3B362119-AC5B-4849-B12F-B32C5085A3FF}" type="presParOf" srcId="{88FA3F0B-75BE-45F1-B93F-5D279A8F6E8B}" destId="{ACA5390B-2FAC-443E-8803-88BD8D8817E1}" srcOrd="0" destOrd="0" presId="urn:microsoft.com/office/officeart/2016/7/layout/RepeatingBendingProcessNew"/>
    <dgm:cxn modelId="{432EEF8F-16E0-4B5D-BBA3-43EAC41585FF}" type="presParOf" srcId="{56F77B9A-7022-438F-8170-B91016DDD821}" destId="{3112F6E2-DB05-4C0B-A1DA-416B49B9943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FA5D6A-553A-420F-B32D-47C8DE89AFB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163518-CF77-4038-AC85-CED851412900}">
      <dgm:prSet/>
      <dgm:spPr/>
      <dgm:t>
        <a:bodyPr/>
        <a:lstStyle/>
        <a:p>
          <a:r>
            <a:rPr lang="en-US" dirty="0"/>
            <a:t>Between the piano and the symphonies files the most accurate model was the piano model with an accuracy of 40% using a Recursive Feature Elimination algorithm and an SVC classifier and training with an MLP.</a:t>
          </a:r>
        </a:p>
      </dgm:t>
    </dgm:pt>
    <dgm:pt modelId="{29384D79-B930-432A-B937-AB406BAFFF5B}" type="parTrans" cxnId="{4C4B0F7A-6B8F-44DE-80C2-96ACEDF835AE}">
      <dgm:prSet/>
      <dgm:spPr/>
      <dgm:t>
        <a:bodyPr/>
        <a:lstStyle/>
        <a:p>
          <a:endParaRPr lang="en-US"/>
        </a:p>
      </dgm:t>
    </dgm:pt>
    <dgm:pt modelId="{3BEAD53B-5675-49D4-A6F7-9D6E3515176C}" type="sibTrans" cxnId="{4C4B0F7A-6B8F-44DE-80C2-96ACEDF835AE}">
      <dgm:prSet/>
      <dgm:spPr/>
      <dgm:t>
        <a:bodyPr/>
        <a:lstStyle/>
        <a:p>
          <a:endParaRPr lang="en-US"/>
        </a:p>
      </dgm:t>
    </dgm:pt>
    <dgm:pt modelId="{F837BF75-E55F-40A0-BE37-D6F24758FB5C}">
      <dgm:prSet/>
      <dgm:spPr/>
      <dgm:t>
        <a:bodyPr/>
        <a:lstStyle/>
        <a:p>
          <a:r>
            <a:rPr lang="en-US"/>
            <a:t>The most correctly predicted composer in the Piano files was Schubert(&gt;50%) and the least correctly predicted was Mozart(25%).</a:t>
          </a:r>
        </a:p>
      </dgm:t>
    </dgm:pt>
    <dgm:pt modelId="{12556369-0FA9-44E2-895C-AF60AB1B566B}" type="parTrans" cxnId="{5AE00144-5116-4BA8-80A5-2738ECF43C08}">
      <dgm:prSet/>
      <dgm:spPr/>
      <dgm:t>
        <a:bodyPr/>
        <a:lstStyle/>
        <a:p>
          <a:endParaRPr lang="en-US"/>
        </a:p>
      </dgm:t>
    </dgm:pt>
    <dgm:pt modelId="{B2E5CAB5-35B1-4FC6-868E-EB0EACA53FFE}" type="sibTrans" cxnId="{5AE00144-5116-4BA8-80A5-2738ECF43C08}">
      <dgm:prSet/>
      <dgm:spPr/>
      <dgm:t>
        <a:bodyPr/>
        <a:lstStyle/>
        <a:p>
          <a:endParaRPr lang="en-US"/>
        </a:p>
      </dgm:t>
    </dgm:pt>
    <dgm:pt modelId="{22753620-1F25-44FA-B720-4B35E7A95F0A}">
      <dgm:prSet/>
      <dgm:spPr/>
      <dgm:t>
        <a:bodyPr/>
        <a:lstStyle/>
        <a:p>
          <a:r>
            <a:rPr lang="en-US" dirty="0"/>
            <a:t>Most misclassifications of Mozart and Schubert in the Piano Files and in symphonies files were for Beethoven.</a:t>
          </a:r>
        </a:p>
      </dgm:t>
    </dgm:pt>
    <dgm:pt modelId="{26C63764-3621-43D5-9E8E-723A4B2BDCDF}" type="parTrans" cxnId="{225B64BA-B4AD-41E6-97B4-CB1F90F45002}">
      <dgm:prSet/>
      <dgm:spPr/>
      <dgm:t>
        <a:bodyPr/>
        <a:lstStyle/>
        <a:p>
          <a:endParaRPr lang="en-US"/>
        </a:p>
      </dgm:t>
    </dgm:pt>
    <dgm:pt modelId="{687D879C-8477-4AE0-B062-8A2E1156BFCA}" type="sibTrans" cxnId="{225B64BA-B4AD-41E6-97B4-CB1F90F45002}">
      <dgm:prSet/>
      <dgm:spPr/>
      <dgm:t>
        <a:bodyPr/>
        <a:lstStyle/>
        <a:p>
          <a:endParaRPr lang="en-US"/>
        </a:p>
      </dgm:t>
    </dgm:pt>
    <dgm:pt modelId="{8BE14A82-02B0-41A9-BCE9-8EB22D371BEF}">
      <dgm:prSet/>
      <dgm:spPr/>
      <dgm:t>
        <a:bodyPr/>
        <a:lstStyle/>
        <a:p>
          <a:r>
            <a:rPr lang="en-US"/>
            <a:t>The Symphonies models were less significant. The best model accuracy in the test data was the Random Forest Classifier using all features. Less significant result with 32% accuracy but not insignificant.</a:t>
          </a:r>
        </a:p>
      </dgm:t>
    </dgm:pt>
    <dgm:pt modelId="{60953878-D060-41FC-9A32-465F2F3C8735}" type="parTrans" cxnId="{9AC85226-846A-4F64-9BD8-B52C5C923B84}">
      <dgm:prSet/>
      <dgm:spPr/>
      <dgm:t>
        <a:bodyPr/>
        <a:lstStyle/>
        <a:p>
          <a:endParaRPr lang="en-US"/>
        </a:p>
      </dgm:t>
    </dgm:pt>
    <dgm:pt modelId="{12473487-11EC-4F91-8AA0-2F7B5721237C}" type="sibTrans" cxnId="{9AC85226-846A-4F64-9BD8-B52C5C923B84}">
      <dgm:prSet/>
      <dgm:spPr/>
      <dgm:t>
        <a:bodyPr/>
        <a:lstStyle/>
        <a:p>
          <a:endParaRPr lang="en-US"/>
        </a:p>
      </dgm:t>
    </dgm:pt>
    <dgm:pt modelId="{F904AE36-3A4B-442F-87AF-876952976E0D}" type="pres">
      <dgm:prSet presAssocID="{33FA5D6A-553A-420F-B32D-47C8DE89AFBA}" presName="matrix" presStyleCnt="0">
        <dgm:presLayoutVars>
          <dgm:chMax val="1"/>
          <dgm:dir/>
          <dgm:resizeHandles val="exact"/>
        </dgm:presLayoutVars>
      </dgm:prSet>
      <dgm:spPr/>
    </dgm:pt>
    <dgm:pt modelId="{B1106D1E-6F41-473F-A015-C9C2E1A21A54}" type="pres">
      <dgm:prSet presAssocID="{33FA5D6A-553A-420F-B32D-47C8DE89AFBA}" presName="diamond" presStyleLbl="bgShp" presStyleIdx="0" presStyleCnt="1"/>
      <dgm:spPr/>
    </dgm:pt>
    <dgm:pt modelId="{AFE66FC8-E060-4886-B419-DAE7A162CF73}" type="pres">
      <dgm:prSet presAssocID="{33FA5D6A-553A-420F-B32D-47C8DE89AFB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7DC1B9-4C89-4BA4-9F8F-6117F2B20FCF}" type="pres">
      <dgm:prSet presAssocID="{33FA5D6A-553A-420F-B32D-47C8DE89AFB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21FAC0-A3F1-4051-860C-925E5291F7FE}" type="pres">
      <dgm:prSet presAssocID="{33FA5D6A-553A-420F-B32D-47C8DE89AFB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E8E4CA-1C4F-4184-8C3A-E47735E1279D}" type="pres">
      <dgm:prSet presAssocID="{33FA5D6A-553A-420F-B32D-47C8DE89AFB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81771D-8CE5-4290-9B28-7588B97B8F46}" type="presOf" srcId="{06163518-CF77-4038-AC85-CED851412900}" destId="{AFE66FC8-E060-4886-B419-DAE7A162CF73}" srcOrd="0" destOrd="0" presId="urn:microsoft.com/office/officeart/2005/8/layout/matrix3"/>
    <dgm:cxn modelId="{9AC85226-846A-4F64-9BD8-B52C5C923B84}" srcId="{33FA5D6A-553A-420F-B32D-47C8DE89AFBA}" destId="{8BE14A82-02B0-41A9-BCE9-8EB22D371BEF}" srcOrd="3" destOrd="0" parTransId="{60953878-D060-41FC-9A32-465F2F3C8735}" sibTransId="{12473487-11EC-4F91-8AA0-2F7B5721237C}"/>
    <dgm:cxn modelId="{5AE00144-5116-4BA8-80A5-2738ECF43C08}" srcId="{33FA5D6A-553A-420F-B32D-47C8DE89AFBA}" destId="{F837BF75-E55F-40A0-BE37-D6F24758FB5C}" srcOrd="1" destOrd="0" parTransId="{12556369-0FA9-44E2-895C-AF60AB1B566B}" sibTransId="{B2E5CAB5-35B1-4FC6-868E-EB0EACA53FFE}"/>
    <dgm:cxn modelId="{ED2A4052-4AEE-4849-A724-2370BDDC351F}" type="presOf" srcId="{33FA5D6A-553A-420F-B32D-47C8DE89AFBA}" destId="{F904AE36-3A4B-442F-87AF-876952976E0D}" srcOrd="0" destOrd="0" presId="urn:microsoft.com/office/officeart/2005/8/layout/matrix3"/>
    <dgm:cxn modelId="{4C4B0F7A-6B8F-44DE-80C2-96ACEDF835AE}" srcId="{33FA5D6A-553A-420F-B32D-47C8DE89AFBA}" destId="{06163518-CF77-4038-AC85-CED851412900}" srcOrd="0" destOrd="0" parTransId="{29384D79-B930-432A-B937-AB406BAFFF5B}" sibTransId="{3BEAD53B-5675-49D4-A6F7-9D6E3515176C}"/>
    <dgm:cxn modelId="{225B64BA-B4AD-41E6-97B4-CB1F90F45002}" srcId="{33FA5D6A-553A-420F-B32D-47C8DE89AFBA}" destId="{22753620-1F25-44FA-B720-4B35E7A95F0A}" srcOrd="2" destOrd="0" parTransId="{26C63764-3621-43D5-9E8E-723A4B2BDCDF}" sibTransId="{687D879C-8477-4AE0-B062-8A2E1156BFCA}"/>
    <dgm:cxn modelId="{3A413DCE-CA00-45E2-964B-323E9DC24E72}" type="presOf" srcId="{22753620-1F25-44FA-B720-4B35E7A95F0A}" destId="{BD21FAC0-A3F1-4051-860C-925E5291F7FE}" srcOrd="0" destOrd="0" presId="urn:microsoft.com/office/officeart/2005/8/layout/matrix3"/>
    <dgm:cxn modelId="{990F25E2-703E-4513-92DD-131F16CBF1CD}" type="presOf" srcId="{F837BF75-E55F-40A0-BE37-D6F24758FB5C}" destId="{AD7DC1B9-4C89-4BA4-9F8F-6117F2B20FCF}" srcOrd="0" destOrd="0" presId="urn:microsoft.com/office/officeart/2005/8/layout/matrix3"/>
    <dgm:cxn modelId="{319A05E4-5DB6-4B6B-B578-BBDDCAB865EE}" type="presOf" srcId="{8BE14A82-02B0-41A9-BCE9-8EB22D371BEF}" destId="{E3E8E4CA-1C4F-4184-8C3A-E47735E1279D}" srcOrd="0" destOrd="0" presId="urn:microsoft.com/office/officeart/2005/8/layout/matrix3"/>
    <dgm:cxn modelId="{14CF4343-D667-4D7E-9358-E0CB82A68661}" type="presParOf" srcId="{F904AE36-3A4B-442F-87AF-876952976E0D}" destId="{B1106D1E-6F41-473F-A015-C9C2E1A21A54}" srcOrd="0" destOrd="0" presId="urn:microsoft.com/office/officeart/2005/8/layout/matrix3"/>
    <dgm:cxn modelId="{9A7860B9-A633-40C6-A1E2-D96C706EA60B}" type="presParOf" srcId="{F904AE36-3A4B-442F-87AF-876952976E0D}" destId="{AFE66FC8-E060-4886-B419-DAE7A162CF73}" srcOrd="1" destOrd="0" presId="urn:microsoft.com/office/officeart/2005/8/layout/matrix3"/>
    <dgm:cxn modelId="{EED00BFA-2190-4003-8DD5-411EBB494854}" type="presParOf" srcId="{F904AE36-3A4B-442F-87AF-876952976E0D}" destId="{AD7DC1B9-4C89-4BA4-9F8F-6117F2B20FCF}" srcOrd="2" destOrd="0" presId="urn:microsoft.com/office/officeart/2005/8/layout/matrix3"/>
    <dgm:cxn modelId="{4275857B-6AAA-4C08-9C23-3B9925FEC628}" type="presParOf" srcId="{F904AE36-3A4B-442F-87AF-876952976E0D}" destId="{BD21FAC0-A3F1-4051-860C-925E5291F7FE}" srcOrd="3" destOrd="0" presId="urn:microsoft.com/office/officeart/2005/8/layout/matrix3"/>
    <dgm:cxn modelId="{BEAEAFDC-30E9-4C10-A691-280A66495B13}" type="presParOf" srcId="{F904AE36-3A4B-442F-87AF-876952976E0D}" destId="{E3E8E4CA-1C4F-4184-8C3A-E47735E127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E2735-502E-4A7E-B07E-03B8C2375BA6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the Classical Composer Recognition project, feature extraction was performed on audio files using the </a:t>
          </a:r>
          <a:r>
            <a:rPr lang="en-US" sz="1600" kern="1200" dirty="0" err="1"/>
            <a:t>pyAudioAnalysis</a:t>
          </a:r>
          <a:r>
            <a:rPr lang="en-US" sz="1600" kern="1200" dirty="0"/>
            <a:t> library.</a:t>
          </a:r>
        </a:p>
      </dsp:txBody>
      <dsp:txXfrm>
        <a:off x="31059" y="31059"/>
        <a:ext cx="4002254" cy="998322"/>
      </dsp:txXfrm>
    </dsp:sp>
    <dsp:sp modelId="{1B075367-CFE5-466D-974C-E20DACF528DE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pyAudioAnalysis</a:t>
          </a:r>
          <a:r>
            <a:rPr lang="en-US" sz="1600" kern="1200" dirty="0"/>
            <a:t> library offers a variety of feature extraction functions, including </a:t>
          </a:r>
          <a:r>
            <a:rPr lang="en-US" sz="1600" kern="1200" dirty="0" err="1"/>
            <a:t>MidTermFeatures</a:t>
          </a:r>
          <a:r>
            <a:rPr lang="en-US" sz="1600" kern="1200" dirty="0"/>
            <a:t>, which was used in this project.</a:t>
          </a:r>
        </a:p>
      </dsp:txBody>
      <dsp:txXfrm>
        <a:off x="469587" y="1284306"/>
        <a:ext cx="4046226" cy="998322"/>
      </dsp:txXfrm>
    </dsp:sp>
    <dsp:sp modelId="{B429D17C-C994-419B-8788-141268400A19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MidTermFeatures</a:t>
          </a:r>
          <a:r>
            <a:rPr lang="en-US" sz="1600" kern="1200" dirty="0"/>
            <a:t> function computes a set of 64 short-term features for each audio file, including statistics such as mean and standard deviation, as well as delta features for each.</a:t>
          </a:r>
        </a:p>
      </dsp:txBody>
      <dsp:txXfrm>
        <a:off x="901570" y="2537553"/>
        <a:ext cx="4052772" cy="998322"/>
      </dsp:txXfrm>
    </dsp:sp>
    <dsp:sp modelId="{C16A3FDC-63C0-46C6-BCE3-AF0B0918E579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addition to the mid-term features, beat extraction is also performed, which is important for tasks such as tempo induction and beat tracking.</a:t>
          </a:r>
        </a:p>
      </dsp:txBody>
      <dsp:txXfrm>
        <a:off x="1340098" y="3790800"/>
        <a:ext cx="4046226" cy="998322"/>
      </dsp:txXfrm>
    </dsp:sp>
    <dsp:sp modelId="{BD23819D-9585-454A-B02D-B1A990E4D414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D6D8540D-A77B-463E-A0A2-51828805AFC3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82EBB285-1D68-4649-AF63-D937420BF263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CF4CF-A966-4271-AC67-E5CA46138549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extracted features are then normalized by subtracting the mean and dividing by the standard deviation, which is a common preprocessing step in machine learning.</a:t>
          </a:r>
        </a:p>
      </dsp:txBody>
      <dsp:txXfrm>
        <a:off x="31059" y="31059"/>
        <a:ext cx="4002254" cy="998322"/>
      </dsp:txXfrm>
    </dsp:sp>
    <dsp:sp modelId="{6B6FAD6F-DC0C-42CA-B97A-122B2D25DBE9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normalized features for each folder and composer are stored in a </a:t>
          </a:r>
          <a:r>
            <a:rPr lang="en-US" sz="1600" kern="1200"/>
            <a:t>pandas Dataframe </a:t>
          </a:r>
          <a:r>
            <a:rPr lang="en-US" sz="1600" kern="1200" dirty="0"/>
            <a:t>and exported to a CSV file for use in training a machine learning model.</a:t>
          </a:r>
        </a:p>
      </dsp:txBody>
      <dsp:txXfrm>
        <a:off x="469587" y="1284306"/>
        <a:ext cx="4046226" cy="998322"/>
      </dsp:txXfrm>
    </dsp:sp>
    <dsp:sp modelId="{9C4A2DD1-F75E-46B5-9856-B89065165B7D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files are then combined to create training and testing files like Piano.csv and Piano-testing.csv</a:t>
          </a:r>
        </a:p>
      </dsp:txBody>
      <dsp:txXfrm>
        <a:off x="901570" y="2537553"/>
        <a:ext cx="4052772" cy="998322"/>
      </dsp:txXfrm>
    </dsp:sp>
    <dsp:sp modelId="{DCA3A40F-6109-4A3D-933D-2B772BEB9366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datasets were created for each composer in order to test how accurate is the process of training on each composer separately.</a:t>
          </a:r>
        </a:p>
      </dsp:txBody>
      <dsp:txXfrm>
        <a:off x="1340098" y="3790800"/>
        <a:ext cx="4046226" cy="998322"/>
      </dsp:txXfrm>
    </dsp:sp>
    <dsp:sp modelId="{F6E44E10-5A42-4B13-B84E-5E2487D0E506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0AE57109-9B61-4016-990C-F8AA89606DE3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331E3093-F76F-4B02-B47F-B48BB9D94E65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171CE-3E9B-4AF1-BC63-61AC063445D7}">
      <dsp:nvSpPr>
        <dsp:cNvPr id="0" name=""/>
        <dsp:cNvSpPr/>
      </dsp:nvSpPr>
      <dsp:spPr>
        <a:xfrm>
          <a:off x="3337711" y="665346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750" y="708346"/>
        <a:ext cx="27193" cy="5438"/>
      </dsp:txXfrm>
    </dsp:sp>
    <dsp:sp modelId="{14E90DD0-CFBE-4C2A-B109-66E25F5B655E}">
      <dsp:nvSpPr>
        <dsp:cNvPr id="0" name=""/>
        <dsp:cNvSpPr/>
      </dsp:nvSpPr>
      <dsp:spPr>
        <a:xfrm>
          <a:off x="974852" y="1668"/>
          <a:ext cx="2364658" cy="1418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 the training data and test data.</a:t>
          </a:r>
        </a:p>
      </dsp:txBody>
      <dsp:txXfrm>
        <a:off x="974852" y="1668"/>
        <a:ext cx="2364658" cy="1418795"/>
      </dsp:txXfrm>
    </dsp:sp>
    <dsp:sp modelId="{C3A3650C-80E4-4691-973C-8F81D1BC054A}">
      <dsp:nvSpPr>
        <dsp:cNvPr id="0" name=""/>
        <dsp:cNvSpPr/>
      </dsp:nvSpPr>
      <dsp:spPr>
        <a:xfrm>
          <a:off x="6246241" y="665346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9280" y="708346"/>
        <a:ext cx="27193" cy="5438"/>
      </dsp:txXfrm>
    </dsp:sp>
    <dsp:sp modelId="{1371CB43-BE3B-48E5-B8B4-57C9B03C4F4E}">
      <dsp:nvSpPr>
        <dsp:cNvPr id="0" name=""/>
        <dsp:cNvSpPr/>
      </dsp:nvSpPr>
      <dsp:spPr>
        <a:xfrm>
          <a:off x="3883383" y="1668"/>
          <a:ext cx="2364658" cy="14187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 the top N features using a classifier of your choice.</a:t>
          </a:r>
        </a:p>
      </dsp:txBody>
      <dsp:txXfrm>
        <a:off x="3883383" y="1668"/>
        <a:ext cx="2364658" cy="1418795"/>
      </dsp:txXfrm>
    </dsp:sp>
    <dsp:sp modelId="{65BCF0B6-C79A-4FD1-9329-19B8DF7D90FB}">
      <dsp:nvSpPr>
        <dsp:cNvPr id="0" name=""/>
        <dsp:cNvSpPr/>
      </dsp:nvSpPr>
      <dsp:spPr>
        <a:xfrm>
          <a:off x="2157182" y="1418663"/>
          <a:ext cx="5817060" cy="513271"/>
        </a:xfrm>
        <a:custGeom>
          <a:avLst/>
          <a:gdLst/>
          <a:ahLst/>
          <a:cxnLst/>
          <a:rect l="0" t="0" r="0" b="0"/>
          <a:pathLst>
            <a:path>
              <a:moveTo>
                <a:pt x="5817060" y="0"/>
              </a:moveTo>
              <a:lnTo>
                <a:pt x="5817060" y="273735"/>
              </a:lnTo>
              <a:lnTo>
                <a:pt x="0" y="273735"/>
              </a:lnTo>
              <a:lnTo>
                <a:pt x="0" y="513271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9651" y="1672580"/>
        <a:ext cx="292121" cy="5438"/>
      </dsp:txXfrm>
    </dsp:sp>
    <dsp:sp modelId="{0C809318-30DB-44C4-8DD3-91C519717AC1}">
      <dsp:nvSpPr>
        <dsp:cNvPr id="0" name=""/>
        <dsp:cNvSpPr/>
      </dsp:nvSpPr>
      <dsp:spPr>
        <a:xfrm>
          <a:off x="6791913" y="1668"/>
          <a:ext cx="2364658" cy="14187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Drop the label columns from the training and test data to use as the features and target.</a:t>
          </a:r>
        </a:p>
      </dsp:txBody>
      <dsp:txXfrm>
        <a:off x="6791913" y="1668"/>
        <a:ext cx="2364658" cy="1418795"/>
      </dsp:txXfrm>
    </dsp:sp>
    <dsp:sp modelId="{A55523AA-7843-4CCE-8AEA-1CE570A4A612}">
      <dsp:nvSpPr>
        <dsp:cNvPr id="0" name=""/>
        <dsp:cNvSpPr/>
      </dsp:nvSpPr>
      <dsp:spPr>
        <a:xfrm>
          <a:off x="3337711" y="2628012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750" y="2671013"/>
        <a:ext cx="27193" cy="5438"/>
      </dsp:txXfrm>
    </dsp:sp>
    <dsp:sp modelId="{29EDB9D5-A1BD-45FC-BAA4-E833A25B1964}">
      <dsp:nvSpPr>
        <dsp:cNvPr id="0" name=""/>
        <dsp:cNvSpPr/>
      </dsp:nvSpPr>
      <dsp:spPr>
        <a:xfrm>
          <a:off x="974852" y="1964335"/>
          <a:ext cx="2364658" cy="14187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Fit a classifier using one of several options (SVM, Logistic Regression, Random Forest, KNN, Neural Network, or Naive Bayes) on the training data and selected features.</a:t>
          </a:r>
        </a:p>
      </dsp:txBody>
      <dsp:txXfrm>
        <a:off x="974852" y="1964335"/>
        <a:ext cx="2364658" cy="1418795"/>
      </dsp:txXfrm>
    </dsp:sp>
    <dsp:sp modelId="{BA330E3D-E160-47D7-B3E6-ECF51384449B}">
      <dsp:nvSpPr>
        <dsp:cNvPr id="0" name=""/>
        <dsp:cNvSpPr/>
      </dsp:nvSpPr>
      <dsp:spPr>
        <a:xfrm>
          <a:off x="6246241" y="2628012"/>
          <a:ext cx="5132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271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9280" y="2671013"/>
        <a:ext cx="27193" cy="5438"/>
      </dsp:txXfrm>
    </dsp:sp>
    <dsp:sp modelId="{91A281ED-EFEF-4A05-9A61-EEC2896C665D}">
      <dsp:nvSpPr>
        <dsp:cNvPr id="0" name=""/>
        <dsp:cNvSpPr/>
      </dsp:nvSpPr>
      <dsp:spPr>
        <a:xfrm>
          <a:off x="3883383" y="1964335"/>
          <a:ext cx="2364658" cy="14187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 10-fold shuffle split cross-validation on the training data to evaluate the performance of the classifier.</a:t>
          </a:r>
        </a:p>
      </dsp:txBody>
      <dsp:txXfrm>
        <a:off x="3883383" y="1964335"/>
        <a:ext cx="2364658" cy="1418795"/>
      </dsp:txXfrm>
    </dsp:sp>
    <dsp:sp modelId="{89C19147-C921-4E5C-8E0A-C7D6E66FB636}">
      <dsp:nvSpPr>
        <dsp:cNvPr id="0" name=""/>
        <dsp:cNvSpPr/>
      </dsp:nvSpPr>
      <dsp:spPr>
        <a:xfrm>
          <a:off x="6791913" y="1964335"/>
          <a:ext cx="2364658" cy="1418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70" tIns="121626" rIns="115870" bIns="12162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 the mean f1 score, the sigma f1, and the confidence of the 10-fold shuffle split cross-validation.</a:t>
          </a:r>
        </a:p>
      </dsp:txBody>
      <dsp:txXfrm>
        <a:off x="6791913" y="1964335"/>
        <a:ext cx="2364658" cy="1418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3117D-1AF2-43BF-BA1B-05673155B881}">
      <dsp:nvSpPr>
        <dsp:cNvPr id="0" name=""/>
        <dsp:cNvSpPr/>
      </dsp:nvSpPr>
      <dsp:spPr>
        <a:xfrm>
          <a:off x="2573003" y="1471728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1514488"/>
        <a:ext cx="29596" cy="5919"/>
      </dsp:txXfrm>
    </dsp:sp>
    <dsp:sp modelId="{DE1FA709-E7DE-4C2D-940E-464768F8B111}">
      <dsp:nvSpPr>
        <dsp:cNvPr id="0" name=""/>
        <dsp:cNvSpPr/>
      </dsp:nvSpPr>
      <dsp:spPr>
        <a:xfrm>
          <a:off x="1205" y="745369"/>
          <a:ext cx="2573597" cy="1544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the class labels for test data using the chosen classifier from the previous step.</a:t>
          </a:r>
        </a:p>
      </dsp:txBody>
      <dsp:txXfrm>
        <a:off x="1205" y="745369"/>
        <a:ext cx="2573597" cy="1544158"/>
      </dsp:txXfrm>
    </dsp:sp>
    <dsp:sp modelId="{307FD1FB-EA17-4DD0-84D8-BCD1228EF53A}">
      <dsp:nvSpPr>
        <dsp:cNvPr id="0" name=""/>
        <dsp:cNvSpPr/>
      </dsp:nvSpPr>
      <dsp:spPr>
        <a:xfrm>
          <a:off x="1288004" y="2287727"/>
          <a:ext cx="3165525" cy="561327"/>
        </a:xfrm>
        <a:custGeom>
          <a:avLst/>
          <a:gdLst/>
          <a:ahLst/>
          <a:cxnLst/>
          <a:rect l="0" t="0" r="0" b="0"/>
          <a:pathLst>
            <a:path>
              <a:moveTo>
                <a:pt x="3165525" y="0"/>
              </a:moveTo>
              <a:lnTo>
                <a:pt x="3165525" y="297763"/>
              </a:lnTo>
              <a:lnTo>
                <a:pt x="0" y="297763"/>
              </a:lnTo>
              <a:lnTo>
                <a:pt x="0" y="561327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0257" y="2565431"/>
        <a:ext cx="161019" cy="5919"/>
      </dsp:txXfrm>
    </dsp:sp>
    <dsp:sp modelId="{6CED7F08-470C-4475-9A96-E0AABADADB0A}">
      <dsp:nvSpPr>
        <dsp:cNvPr id="0" name=""/>
        <dsp:cNvSpPr/>
      </dsp:nvSpPr>
      <dsp:spPr>
        <a:xfrm>
          <a:off x="3166730" y="745369"/>
          <a:ext cx="2573597" cy="1544158"/>
        </a:xfrm>
        <a:prstGeom prst="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accuracy of the predicted labels.</a:t>
          </a:r>
        </a:p>
      </dsp:txBody>
      <dsp:txXfrm>
        <a:off x="3166730" y="745369"/>
        <a:ext cx="2573597" cy="1544158"/>
      </dsp:txXfrm>
    </dsp:sp>
    <dsp:sp modelId="{88FA3F0B-75BE-45F1-B93F-5D279A8F6E8B}">
      <dsp:nvSpPr>
        <dsp:cNvPr id="0" name=""/>
        <dsp:cNvSpPr/>
      </dsp:nvSpPr>
      <dsp:spPr>
        <a:xfrm>
          <a:off x="2573003" y="3607814"/>
          <a:ext cx="5613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1327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8868" y="3650574"/>
        <a:ext cx="29596" cy="5919"/>
      </dsp:txXfrm>
    </dsp:sp>
    <dsp:sp modelId="{9CC8D5AF-3AFE-4D87-B668-7E5FFD379548}">
      <dsp:nvSpPr>
        <dsp:cNvPr id="0" name=""/>
        <dsp:cNvSpPr/>
      </dsp:nvSpPr>
      <dsp:spPr>
        <a:xfrm>
          <a:off x="1205" y="2881455"/>
          <a:ext cx="2573597" cy="1544158"/>
        </a:xfrm>
        <a:prstGeom prst="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Calculate the F1 score of the model using the true labels of the test data and the predicted labels.</a:t>
          </a:r>
        </a:p>
      </dsp:txBody>
      <dsp:txXfrm>
        <a:off x="1205" y="2881455"/>
        <a:ext cx="2573597" cy="1544158"/>
      </dsp:txXfrm>
    </dsp:sp>
    <dsp:sp modelId="{3112F6E2-DB05-4C0B-A1DA-416B49B99433}">
      <dsp:nvSpPr>
        <dsp:cNvPr id="0" name=""/>
        <dsp:cNvSpPr/>
      </dsp:nvSpPr>
      <dsp:spPr>
        <a:xfrm>
          <a:off x="3166730" y="2881455"/>
          <a:ext cx="2573597" cy="1544158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08" tIns="132373" rIns="126108" bIns="1323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Print the F1 score and accuracy of the model.</a:t>
          </a:r>
        </a:p>
      </dsp:txBody>
      <dsp:txXfrm>
        <a:off x="3166730" y="2881455"/>
        <a:ext cx="2573597" cy="1544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06D1E-6F41-473F-A015-C9C2E1A21A54}">
      <dsp:nvSpPr>
        <dsp:cNvPr id="0" name=""/>
        <dsp:cNvSpPr/>
      </dsp:nvSpPr>
      <dsp:spPr>
        <a:xfrm>
          <a:off x="285275" y="0"/>
          <a:ext cx="5170983" cy="5170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66FC8-E060-4886-B419-DAE7A162CF73}">
      <dsp:nvSpPr>
        <dsp:cNvPr id="0" name=""/>
        <dsp:cNvSpPr/>
      </dsp:nvSpPr>
      <dsp:spPr>
        <a:xfrm>
          <a:off x="776518" y="491243"/>
          <a:ext cx="2016683" cy="20166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Between the piano and the symphonies files the most accurate model was the piano model with an accuracy of 40% using a Recursive Feature Elimination algorithm and an SVC classifier and training with an MLP.</a:t>
          </a:r>
        </a:p>
      </dsp:txBody>
      <dsp:txXfrm>
        <a:off x="874964" y="589689"/>
        <a:ext cx="1819791" cy="1819791"/>
      </dsp:txXfrm>
    </dsp:sp>
    <dsp:sp modelId="{AD7DC1B9-4C89-4BA4-9F8F-6117F2B20FCF}">
      <dsp:nvSpPr>
        <dsp:cNvPr id="0" name=""/>
        <dsp:cNvSpPr/>
      </dsp:nvSpPr>
      <dsp:spPr>
        <a:xfrm>
          <a:off x="2948331" y="491243"/>
          <a:ext cx="2016683" cy="20166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most correctly predicted composer in the Piano files was Schubert(&gt;50%) and the least correctly predicted was Mozart(25%).</a:t>
          </a:r>
        </a:p>
      </dsp:txBody>
      <dsp:txXfrm>
        <a:off x="3046777" y="589689"/>
        <a:ext cx="1819791" cy="1819791"/>
      </dsp:txXfrm>
    </dsp:sp>
    <dsp:sp modelId="{BD21FAC0-A3F1-4051-860C-925E5291F7FE}">
      <dsp:nvSpPr>
        <dsp:cNvPr id="0" name=""/>
        <dsp:cNvSpPr/>
      </dsp:nvSpPr>
      <dsp:spPr>
        <a:xfrm>
          <a:off x="776518" y="2663056"/>
          <a:ext cx="2016683" cy="20166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Most misclassifications of Mozart and Schubert in the Piano Files and in symphonies files were for Beethoven.</a:t>
          </a:r>
        </a:p>
      </dsp:txBody>
      <dsp:txXfrm>
        <a:off x="874964" y="2761502"/>
        <a:ext cx="1819791" cy="1819791"/>
      </dsp:txXfrm>
    </dsp:sp>
    <dsp:sp modelId="{E3E8E4CA-1C4F-4184-8C3A-E47735E1279D}">
      <dsp:nvSpPr>
        <dsp:cNvPr id="0" name=""/>
        <dsp:cNvSpPr/>
      </dsp:nvSpPr>
      <dsp:spPr>
        <a:xfrm>
          <a:off x="2948331" y="2663056"/>
          <a:ext cx="2016683" cy="20166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Symphonies models were less significant. The best model accuracy in the test data was the Random Forest Classifier using all features. Less significant result with 32% accuracy but not insignificant.</a:t>
          </a:r>
        </a:p>
      </dsp:txBody>
      <dsp:txXfrm>
        <a:off x="3046777" y="2761502"/>
        <a:ext cx="1819791" cy="181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iano">
            <a:extLst>
              <a:ext uri="{FF2B5EF4-FFF2-40B4-BE49-F238E27FC236}">
                <a16:creationId xmlns:a16="http://schemas.microsoft.com/office/drawing/2014/main" id="{D77D99B0-77B1-C566-DB51-613097E3C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5730"/>
          <a:stretch/>
        </p:blipFill>
        <p:spPr>
          <a:xfrm>
            <a:off x="20" y="8888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FC10EE6-0EF1-4789-1DFE-8F1A93341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Composer Recognition using Machine Learning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9B0FEEF-495E-2633-ED90-BCF3FD69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GitHub repository: "ClassicalComposerRecoginition“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Konstantinos chaldaiopoulos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Thank you!</a:t>
            </a:r>
          </a:p>
        </p:txBody>
      </p:sp>
      <p:pic>
        <p:nvPicPr>
          <p:cNvPr id="6" name="Graphic 5" descr="Χειραψία">
            <a:extLst>
              <a:ext uri="{FF2B5EF4-FFF2-40B4-BE49-F238E27FC236}">
                <a16:creationId xmlns:a16="http://schemas.microsoft.com/office/drawing/2014/main" id="{578480CA-31E3-2DBB-3041-4DB43C459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0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1" name="Picture 5" descr="Old piano">
            <a:extLst>
              <a:ext uri="{FF2B5EF4-FFF2-40B4-BE49-F238E27FC236}">
                <a16:creationId xmlns:a16="http://schemas.microsoft.com/office/drawing/2014/main" id="{90AD54E3-5CE2-77D8-D8AB-E323D0688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3" name="Picture 27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E370-B4CF-424F-1CD3-28366B9C16BD}"/>
              </a:ext>
            </a:extLst>
          </p:cNvPr>
          <p:cNvSpPr txBox="1"/>
          <p:nvPr/>
        </p:nvSpPr>
        <p:spPr>
          <a:xfrm>
            <a:off x="1380067" y="2006601"/>
            <a:ext cx="9437159" cy="378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The goal of this project is to train a machine learning model to recognize classical composers on unseen data.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Four classical composers – Beethoven, Mozart, Schubert, Schumann.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Two folders each (Piano-Symphonies) with 1000-7 second wav files inside for both.</a:t>
            </a:r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Feature extraction using pyaudioanalysis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C48633D4-6027-D80B-2D1A-2DD7728C2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61664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964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Feature extraction using pyaudioanalysis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0155AE21-A57F-E2D3-CFA3-4F335EBA4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91063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673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Training process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94819B8-2342-70F2-DC17-1FE976CF3A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90010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95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Testing process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99C2C65-58D1-123C-FFFD-88DB98A25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35972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3142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BB88262-74A1-0328-1FC0-AE165A52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36" name="TextBox 3">
            <a:extLst>
              <a:ext uri="{FF2B5EF4-FFF2-40B4-BE49-F238E27FC236}">
                <a16:creationId xmlns:a16="http://schemas.microsoft.com/office/drawing/2014/main" id="{75F4E8F7-13C0-7093-1A91-5E724E608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79816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081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  <a:br>
              <a:rPr lang="en-US" sz="4800" dirty="0"/>
            </a:br>
            <a:r>
              <a:rPr lang="en-US" sz="4800" dirty="0"/>
              <a:t>Piano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3217328-176E-A0E7-0010-19CEE98CC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53250"/>
            <a:ext cx="6921364" cy="5156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0632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5BFB41F-1318-0DEA-F2B8-FE20FD5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88632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Confusion matrix</a:t>
            </a:r>
            <a:br>
              <a:rPr lang="en-US" sz="4800" dirty="0"/>
            </a:br>
            <a:r>
              <a:rPr lang="en-US" sz="4800" dirty="0"/>
              <a:t>Symphonies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F2DBEAD-8DF3-15F4-5843-BEE40736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671564"/>
            <a:ext cx="6921364" cy="55197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23094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TM03457452[[fn=Ουράνιο]]</Template>
  <TotalTime>102</TotalTime>
  <Words>563</Words>
  <Application>Microsoft Office PowerPoint</Application>
  <PresentationFormat>Ευρεία οθόνη</PresentationFormat>
  <Paragraphs>37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Ουράνιο</vt:lpstr>
      <vt:lpstr>Classical Composer Recognition using Machine Learning</vt:lpstr>
      <vt:lpstr>Description</vt:lpstr>
      <vt:lpstr>Feature extraction using pyaudioanalysis</vt:lpstr>
      <vt:lpstr>Feature extraction using pyaudioanalysis</vt:lpstr>
      <vt:lpstr>Training process</vt:lpstr>
      <vt:lpstr>Testing process</vt:lpstr>
      <vt:lpstr>Results</vt:lpstr>
      <vt:lpstr>Confusion matrix Piano</vt:lpstr>
      <vt:lpstr>Confusion matrix Symphonies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Composer Recognition using Machine Learning</dc:title>
  <dc:creator>Konstantinos Chaldaiopoulos</dc:creator>
  <cp:lastModifiedBy>Konstantinos Chaldaiopoulos</cp:lastModifiedBy>
  <cp:revision>16</cp:revision>
  <dcterms:created xsi:type="dcterms:W3CDTF">2023-02-15T02:40:59Z</dcterms:created>
  <dcterms:modified xsi:type="dcterms:W3CDTF">2023-02-27T17:04:32Z</dcterms:modified>
</cp:coreProperties>
</file>