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FC10EE6-0EF1-4789-1DFE-8F1A93341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Composer Recognition using Machine Learning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9B0FEEF-495E-2633-ED90-BCF3FD69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4385732"/>
            <a:ext cx="10273434" cy="14054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GitHub repository: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ClassicalComposerRecoginition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Konstantinos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chaldaiopoulos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4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extracted features are then normalized by subtracting the mean and dividing by the standard deviation, which is a common preprocessing step in machine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normalized features for each folder and composer are stored in a pandas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exported to a CSV file for use in training a machine learning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files are then combined to create training and testing files like Piano.csv and Piano-testing.csv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datasets were created for each composer in order to test how accurate is the process of training on each composer separately.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3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training data and test data.</a:t>
            </a:r>
          </a:p>
        </p:txBody>
      </p:sp>
    </p:spTree>
    <p:extLst>
      <p:ext uri="{BB962C8B-B14F-4D97-AF65-F5344CB8AC3E}">
        <p14:creationId xmlns:p14="http://schemas.microsoft.com/office/powerpoint/2010/main" val="131566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training data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top N features using a classifier of your choice.</a:t>
            </a:r>
          </a:p>
        </p:txBody>
      </p:sp>
    </p:spTree>
    <p:extLst>
      <p:ext uri="{BB962C8B-B14F-4D97-AF65-F5344CB8AC3E}">
        <p14:creationId xmlns:p14="http://schemas.microsoft.com/office/powerpoint/2010/main" val="139852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training data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top N features using a classifier of your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label columns from the training and test data to use as the features and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classifier using one of several options (SVM, Logistic Regression, Random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97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training data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top N features using a classifier of your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label columns from the training and test data to use as the features and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classifier using one of several options (SVM, Logistic Regression, Random Forest, KNN, Neural Network, or Naive Bayes) on the training data and selected features.</a:t>
            </a:r>
          </a:p>
        </p:txBody>
      </p:sp>
    </p:spTree>
    <p:extLst>
      <p:ext uri="{BB962C8B-B14F-4D97-AF65-F5344CB8AC3E}">
        <p14:creationId xmlns:p14="http://schemas.microsoft.com/office/powerpoint/2010/main" val="407527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training data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top N features using a classifier of your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label columns from the training and test data to use as the features and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classifier using one of several options (SVM, Logistic Regression, Random Forest, KNN, Neural Network, or Naive Bayes) on the training data and selected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10-fold shuffle split cross-validation on the training data to evaluate the performance of the classifier.</a:t>
            </a:r>
          </a:p>
        </p:txBody>
      </p:sp>
    </p:spTree>
    <p:extLst>
      <p:ext uri="{BB962C8B-B14F-4D97-AF65-F5344CB8AC3E}">
        <p14:creationId xmlns:p14="http://schemas.microsoft.com/office/powerpoint/2010/main" val="324936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training data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top N features using a classifier of your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label columns from the training and test data to use as the features and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classifier using one of several options (SVM, Logistic Regression, Random Forest, KNN, Neural Network, or Naive Bayes) on the training data and selected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10-fold shuffle split cross-validation on the training data to evaluate the performance of the classifier.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mean f1 score, the sigma f1, and the confidence of the 10-fold shuffle split cross-validation.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0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class labels for test data using the chosen classifier from the previous step.</a:t>
            </a:r>
          </a:p>
        </p:txBody>
      </p:sp>
    </p:spTree>
    <p:extLst>
      <p:ext uri="{BB962C8B-B14F-4D97-AF65-F5344CB8AC3E}">
        <p14:creationId xmlns:p14="http://schemas.microsoft.com/office/powerpoint/2010/main" val="185260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class labels for test data using the chosen classifier from the previous step.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accuracy of the predicted labels.</a:t>
            </a:r>
          </a:p>
        </p:txBody>
      </p:sp>
    </p:spTree>
    <p:extLst>
      <p:ext uri="{BB962C8B-B14F-4D97-AF65-F5344CB8AC3E}">
        <p14:creationId xmlns:p14="http://schemas.microsoft.com/office/powerpoint/2010/main" val="333858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class labels for test data using the chosen classifier from the previous step.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accuracy of the predicted labels.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F1 score of the model using the true labels of the test data and the predicted labels.</a:t>
            </a:r>
          </a:p>
        </p:txBody>
      </p:sp>
    </p:spTree>
    <p:extLst>
      <p:ext uri="{BB962C8B-B14F-4D97-AF65-F5344CB8AC3E}">
        <p14:creationId xmlns:p14="http://schemas.microsoft.com/office/powerpoint/2010/main" val="192008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7" y="594205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train a machine learning model to recognize classical composers on unseen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classical composers – Beethoven, Mozart, Schubert, Schumann.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folders each (Piano-Symphonies) with 1000-7 second wav files inside for both.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5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class labels for test data using the chosen classifier from the previous step.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accuracy of the predicted labels.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F1 score of the model using the true labels of the test data and the predicted labels.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F1 score and accuracy of the model.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piano and the symphonies files the most accurate model was the piano model with an accuracy of 40% using a Recursive Feature Elimination algorithm and an SVC classifier and training with an MLP.</a:t>
            </a:r>
          </a:p>
        </p:txBody>
      </p:sp>
    </p:spTree>
    <p:extLst>
      <p:ext uri="{BB962C8B-B14F-4D97-AF65-F5344CB8AC3E}">
        <p14:creationId xmlns:p14="http://schemas.microsoft.com/office/powerpoint/2010/main" val="466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piano and the symphonies files the most accurate model was the piano model with an accuracy of 40% using a Recursive Feature Elimination algorithm and an SVC classifier and training with an MLP.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correctly predicted composer in the Piano files was Schumann(&gt;50%) and the least correctly predicted was Beethoven(25%).</a:t>
            </a:r>
          </a:p>
        </p:txBody>
      </p:sp>
    </p:spTree>
    <p:extLst>
      <p:ext uri="{BB962C8B-B14F-4D97-AF65-F5344CB8AC3E}">
        <p14:creationId xmlns:p14="http://schemas.microsoft.com/office/powerpoint/2010/main" val="89979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piano and the symphonies files the most accurate model was the piano model with an accuracy of 40% using a Recursive Feature Elimination algorithm and an SVC classifier and training with an MLP.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correctly predicted composer in the Piano files was Schubert(&gt;50%) and the least correctly predicted was Mozart(25%).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misclassifications of Mozart and Schubert in the Piano Files were for Beethoven.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Symphonies models were less significant. The best model accuracy in the test data was the Random Forest Classifier using all features. Less significant result with 32% accuracy but not insignificant.</a:t>
            </a:r>
          </a:p>
        </p:txBody>
      </p:sp>
    </p:spTree>
    <p:extLst>
      <p:ext uri="{BB962C8B-B14F-4D97-AF65-F5344CB8AC3E}">
        <p14:creationId xmlns:p14="http://schemas.microsoft.com/office/powerpoint/2010/main" val="363081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5BFB41F-1318-0DEA-F2B8-FE20FD56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Confusion matrix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3217328-176E-A0E7-0010-19CEE98CC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0" y="853250"/>
            <a:ext cx="6921364" cy="515641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5063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BFB41F-1318-0DEA-F2B8-FE20FD56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l-G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7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Classical Composer Recognition project, feature extraction was performed on audio files using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81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Classical Composer Recognition project, feature extraction was performed on audio files using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offers a variety of feature extraction functions, including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MidTermFeatures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was used in this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46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Classical Composer Recognition project, feature extraction was performed on audio files using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offers a variety of feature extraction functions, including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MidTermFeatures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was used in this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MidTermFeatures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computes a set of 64 short-term features for each audio file, including statistics such as mean and standard deviation, as well as delta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9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Classical Composer Recognition project, feature extraction was performed on audio files using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offers a variety of feature extraction functions, including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MidTermFeatures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was used in this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MidTermFeatures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computes a set of 64 short-term features for each audio file, including statistics such as mean and standard deviation, as well as delta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the short-term features, beat extraction is also performed, which is important for tasks such as tempo induction and beat tracking.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4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extracted features are then normalized by subtracting the mean and dividing by the standard deviation, which is a common preprocessing step in machine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9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extracted features are then normalized by subtracting the mean and dividing by the standard deviation, which is a common preprocessing step in machine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normalized features for each folder and composer are stored in a pandas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exported to a CSV file for use in training a machine learning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6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extracted features are then normalized by subtracting the mean and dividing by the standard deviation, which is a common preprocessing step in machine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normalized features for each folder and composer are stored in a pandas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exported to a CSV file for use in training a machine learning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files are then combined to create training and testing files like Piano.csv and Piano-testing.csv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32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Ουράνιο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TM03457452[[fn=Ουράνιο]]</Template>
  <TotalTime>84</TotalTime>
  <Words>1304</Words>
  <Application>Microsoft Office PowerPoint</Application>
  <PresentationFormat>Ευρεία οθόνη</PresentationFormat>
  <Paragraphs>95</Paragraphs>
  <Slides>25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Ουράνιο</vt:lpstr>
      <vt:lpstr>Classical Composer Recognition using Machine Learning</vt:lpstr>
      <vt:lpstr>Description</vt:lpstr>
      <vt:lpstr>Feature extraction using pyaudioanalysis</vt:lpstr>
      <vt:lpstr>Feature extraction using pyaudioanalysis</vt:lpstr>
      <vt:lpstr>Feature extraction using pyaudioanalysis</vt:lpstr>
      <vt:lpstr>Feature extraction using pyaudioanalysis</vt:lpstr>
      <vt:lpstr>Feature extraction using pyaudioanalysis</vt:lpstr>
      <vt:lpstr>Feature extraction using pyaudioanalysis</vt:lpstr>
      <vt:lpstr>Feature extraction using pyaudioanalysis</vt:lpstr>
      <vt:lpstr>Feature extraction using pyaudioanalysis</vt:lpstr>
      <vt:lpstr>Training process</vt:lpstr>
      <vt:lpstr>Training process</vt:lpstr>
      <vt:lpstr>Training process</vt:lpstr>
      <vt:lpstr>Training process</vt:lpstr>
      <vt:lpstr>Training process</vt:lpstr>
      <vt:lpstr>Training process</vt:lpstr>
      <vt:lpstr>Testing process</vt:lpstr>
      <vt:lpstr>Testing process</vt:lpstr>
      <vt:lpstr>Testing process</vt:lpstr>
      <vt:lpstr>Testing process</vt:lpstr>
      <vt:lpstr>Results</vt:lpstr>
      <vt:lpstr>Results</vt:lpstr>
      <vt:lpstr>Results</vt:lpstr>
      <vt:lpstr>Confusion matrix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Composer Recognition using Machine Learning</dc:title>
  <dc:creator>Konstantinos Chaldaiopoulos</dc:creator>
  <cp:lastModifiedBy>Konstantinos Chaldaiopoulos</cp:lastModifiedBy>
  <cp:revision>8</cp:revision>
  <dcterms:created xsi:type="dcterms:W3CDTF">2023-02-15T02:40:59Z</dcterms:created>
  <dcterms:modified xsi:type="dcterms:W3CDTF">2023-02-27T16:14:58Z</dcterms:modified>
</cp:coreProperties>
</file>