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77" r:id="rId7"/>
    <p:sldId id="278" r:id="rId8"/>
    <p:sldId id="279" r:id="rId9"/>
    <p:sldId id="291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2" r:id="rId21"/>
    <p:sldId id="29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9589-4CD3-40DA-AF48-6120C44983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2BE4D0-0913-42C3-8384-2D5FDA05059B}">
      <dgm:prSet/>
      <dgm:spPr/>
      <dgm:t>
        <a:bodyPr/>
        <a:lstStyle/>
        <a:p>
          <a:r>
            <a:rPr lang="en-US"/>
            <a:t>Multiple epochs processing pairs of original images and saliency maps</a:t>
          </a:r>
        </a:p>
      </dgm:t>
    </dgm:pt>
    <dgm:pt modelId="{6F461CF8-4BB0-4C42-A4AF-6DE4E523A1B8}" type="parTrans" cxnId="{6074A007-E7C3-44C8-A2AB-8AAB769D0590}">
      <dgm:prSet/>
      <dgm:spPr/>
      <dgm:t>
        <a:bodyPr/>
        <a:lstStyle/>
        <a:p>
          <a:endParaRPr lang="en-US"/>
        </a:p>
      </dgm:t>
    </dgm:pt>
    <dgm:pt modelId="{930FE883-18B1-4EE3-9394-87EA241940EC}" type="sibTrans" cxnId="{6074A007-E7C3-44C8-A2AB-8AAB769D0590}">
      <dgm:prSet/>
      <dgm:spPr/>
      <dgm:t>
        <a:bodyPr/>
        <a:lstStyle/>
        <a:p>
          <a:endParaRPr lang="en-US"/>
        </a:p>
      </dgm:t>
    </dgm:pt>
    <dgm:pt modelId="{0F512A56-136D-4944-B2E4-2C3901A880F9}">
      <dgm:prSet/>
      <dgm:spPr/>
      <dgm:t>
        <a:bodyPr/>
        <a:lstStyle/>
        <a:p>
          <a:r>
            <a:rPr lang="en-US" dirty="0"/>
            <a:t>Adam optimizer used with learning rate: 0.00001</a:t>
          </a:r>
        </a:p>
      </dgm:t>
    </dgm:pt>
    <dgm:pt modelId="{92613FD4-20EC-411B-AF80-3E44FF60E3D4}" type="parTrans" cxnId="{A932DA96-7C74-48E4-A498-116F09B83BF2}">
      <dgm:prSet/>
      <dgm:spPr/>
      <dgm:t>
        <a:bodyPr/>
        <a:lstStyle/>
        <a:p>
          <a:endParaRPr lang="en-US"/>
        </a:p>
      </dgm:t>
    </dgm:pt>
    <dgm:pt modelId="{90FCA97B-4886-4B2D-BF42-6744CEA1F75B}" type="sibTrans" cxnId="{A932DA96-7C74-48E4-A498-116F09B83BF2}">
      <dgm:prSet/>
      <dgm:spPr/>
      <dgm:t>
        <a:bodyPr/>
        <a:lstStyle/>
        <a:p>
          <a:endParaRPr lang="en-US"/>
        </a:p>
      </dgm:t>
    </dgm:pt>
    <dgm:pt modelId="{6EC3BD33-CA6E-448B-988C-8B43B72208E5}">
      <dgm:prSet/>
      <dgm:spPr/>
      <dgm:t>
        <a:bodyPr/>
        <a:lstStyle/>
        <a:p>
          <a:r>
            <a:rPr lang="en-US"/>
            <a:t>Generator creates 'fake' image from real image during each iteration</a:t>
          </a:r>
        </a:p>
      </dgm:t>
    </dgm:pt>
    <dgm:pt modelId="{25577E98-4C00-4559-A60C-E90C420D9E21}" type="parTrans" cxnId="{8915167E-DA06-42D6-AE58-1590877ABF5C}">
      <dgm:prSet/>
      <dgm:spPr/>
      <dgm:t>
        <a:bodyPr/>
        <a:lstStyle/>
        <a:p>
          <a:endParaRPr lang="en-US"/>
        </a:p>
      </dgm:t>
    </dgm:pt>
    <dgm:pt modelId="{CCF70137-60FF-4BF6-8232-DE30A2D16F3F}" type="sibTrans" cxnId="{8915167E-DA06-42D6-AE58-1590877ABF5C}">
      <dgm:prSet/>
      <dgm:spPr/>
      <dgm:t>
        <a:bodyPr/>
        <a:lstStyle/>
        <a:p>
          <a:endParaRPr lang="en-US"/>
        </a:p>
      </dgm:t>
    </dgm:pt>
    <dgm:pt modelId="{1942ECBD-D138-470D-864F-A20E14E73D28}">
      <dgm:prSet/>
      <dgm:spPr/>
      <dgm:t>
        <a:bodyPr/>
        <a:lstStyle/>
        <a:p>
          <a:r>
            <a:rPr lang="en-US"/>
            <a:t>Generator loss: GAN loss + L1 loss (scaled)</a:t>
          </a:r>
        </a:p>
      </dgm:t>
    </dgm:pt>
    <dgm:pt modelId="{56B10882-DDFE-4B0A-A356-1775C14B3146}" type="parTrans" cxnId="{B1AEA57B-471F-4C0C-8CC2-0BCC4B734ED4}">
      <dgm:prSet/>
      <dgm:spPr/>
      <dgm:t>
        <a:bodyPr/>
        <a:lstStyle/>
        <a:p>
          <a:endParaRPr lang="en-US"/>
        </a:p>
      </dgm:t>
    </dgm:pt>
    <dgm:pt modelId="{153A41E0-FAB5-45E1-B53C-828E9026EEEF}" type="sibTrans" cxnId="{B1AEA57B-471F-4C0C-8CC2-0BCC4B734ED4}">
      <dgm:prSet/>
      <dgm:spPr/>
      <dgm:t>
        <a:bodyPr/>
        <a:lstStyle/>
        <a:p>
          <a:endParaRPr lang="en-US"/>
        </a:p>
      </dgm:t>
    </dgm:pt>
    <dgm:pt modelId="{377AAAF2-BCAD-4CA1-A5B9-EE999BA938F4}">
      <dgm:prSet/>
      <dgm:spPr/>
      <dgm:t>
        <a:bodyPr/>
        <a:lstStyle/>
        <a:p>
          <a:r>
            <a:rPr lang="en-US"/>
            <a:t>Discriminator loss: Average of losses for real and fake images</a:t>
          </a:r>
        </a:p>
      </dgm:t>
    </dgm:pt>
    <dgm:pt modelId="{ED43F41F-3FF6-4637-B24A-828AA73E2463}" type="parTrans" cxnId="{EE220C04-1190-4D26-9426-D399DD897C5C}">
      <dgm:prSet/>
      <dgm:spPr/>
      <dgm:t>
        <a:bodyPr/>
        <a:lstStyle/>
        <a:p>
          <a:endParaRPr lang="en-US"/>
        </a:p>
      </dgm:t>
    </dgm:pt>
    <dgm:pt modelId="{E92191EC-499A-4B57-9CDC-F0F2DEE0C3AD}" type="sibTrans" cxnId="{EE220C04-1190-4D26-9426-D399DD897C5C}">
      <dgm:prSet/>
      <dgm:spPr/>
      <dgm:t>
        <a:bodyPr/>
        <a:lstStyle/>
        <a:p>
          <a:endParaRPr lang="en-US"/>
        </a:p>
      </dgm:t>
    </dgm:pt>
    <dgm:pt modelId="{08A98CEB-B0D5-475D-8104-B2ACBA6FD04F}" type="pres">
      <dgm:prSet presAssocID="{B1C69589-4CD3-40DA-AF48-6120C449830F}" presName="diagram" presStyleCnt="0">
        <dgm:presLayoutVars>
          <dgm:dir/>
          <dgm:resizeHandles val="exact"/>
        </dgm:presLayoutVars>
      </dgm:prSet>
      <dgm:spPr/>
    </dgm:pt>
    <dgm:pt modelId="{49B89D0C-41FE-4E21-9F6A-D0C0830C8665}" type="pres">
      <dgm:prSet presAssocID="{032BE4D0-0913-42C3-8384-2D5FDA05059B}" presName="node" presStyleLbl="node1" presStyleIdx="0" presStyleCnt="5">
        <dgm:presLayoutVars>
          <dgm:bulletEnabled val="1"/>
        </dgm:presLayoutVars>
      </dgm:prSet>
      <dgm:spPr/>
    </dgm:pt>
    <dgm:pt modelId="{B384103D-D439-4E70-9D49-5340BD9FA66F}" type="pres">
      <dgm:prSet presAssocID="{930FE883-18B1-4EE3-9394-87EA241940EC}" presName="sibTrans" presStyleCnt="0"/>
      <dgm:spPr/>
    </dgm:pt>
    <dgm:pt modelId="{A1D71A1C-3922-4319-ABCC-EBF8CB1FFF0C}" type="pres">
      <dgm:prSet presAssocID="{0F512A56-136D-4944-B2E4-2C3901A880F9}" presName="node" presStyleLbl="node1" presStyleIdx="1" presStyleCnt="5" custLinFactNeighborX="0" custLinFactNeighborY="-520">
        <dgm:presLayoutVars>
          <dgm:bulletEnabled val="1"/>
        </dgm:presLayoutVars>
      </dgm:prSet>
      <dgm:spPr/>
    </dgm:pt>
    <dgm:pt modelId="{FB3F2247-DF59-4279-83B6-05EC69A0FBDE}" type="pres">
      <dgm:prSet presAssocID="{90FCA97B-4886-4B2D-BF42-6744CEA1F75B}" presName="sibTrans" presStyleCnt="0"/>
      <dgm:spPr/>
    </dgm:pt>
    <dgm:pt modelId="{F5FF5AC1-113D-4568-922C-ACB89F6B7C78}" type="pres">
      <dgm:prSet presAssocID="{6EC3BD33-CA6E-448B-988C-8B43B72208E5}" presName="node" presStyleLbl="node1" presStyleIdx="2" presStyleCnt="5">
        <dgm:presLayoutVars>
          <dgm:bulletEnabled val="1"/>
        </dgm:presLayoutVars>
      </dgm:prSet>
      <dgm:spPr/>
    </dgm:pt>
    <dgm:pt modelId="{063E64E9-A8B4-44B1-AC11-E282B61C42CF}" type="pres">
      <dgm:prSet presAssocID="{CCF70137-60FF-4BF6-8232-DE30A2D16F3F}" presName="sibTrans" presStyleCnt="0"/>
      <dgm:spPr/>
    </dgm:pt>
    <dgm:pt modelId="{140EB23E-F561-42D6-BEFF-ED7377660E10}" type="pres">
      <dgm:prSet presAssocID="{1942ECBD-D138-470D-864F-A20E14E73D28}" presName="node" presStyleLbl="node1" presStyleIdx="3" presStyleCnt="5">
        <dgm:presLayoutVars>
          <dgm:bulletEnabled val="1"/>
        </dgm:presLayoutVars>
      </dgm:prSet>
      <dgm:spPr/>
    </dgm:pt>
    <dgm:pt modelId="{1FAF6716-DCB2-47B2-8278-46858C976612}" type="pres">
      <dgm:prSet presAssocID="{153A41E0-FAB5-45E1-B53C-828E9026EEEF}" presName="sibTrans" presStyleCnt="0"/>
      <dgm:spPr/>
    </dgm:pt>
    <dgm:pt modelId="{D465FE9B-4106-4DB7-BB6D-B5C1B2274CFD}" type="pres">
      <dgm:prSet presAssocID="{377AAAF2-BCAD-4CA1-A5B9-EE999BA938F4}" presName="node" presStyleLbl="node1" presStyleIdx="4" presStyleCnt="5">
        <dgm:presLayoutVars>
          <dgm:bulletEnabled val="1"/>
        </dgm:presLayoutVars>
      </dgm:prSet>
      <dgm:spPr/>
    </dgm:pt>
  </dgm:ptLst>
  <dgm:cxnLst>
    <dgm:cxn modelId="{EE220C04-1190-4D26-9426-D399DD897C5C}" srcId="{B1C69589-4CD3-40DA-AF48-6120C449830F}" destId="{377AAAF2-BCAD-4CA1-A5B9-EE999BA938F4}" srcOrd="4" destOrd="0" parTransId="{ED43F41F-3FF6-4637-B24A-828AA73E2463}" sibTransId="{E92191EC-499A-4B57-9CDC-F0F2DEE0C3AD}"/>
    <dgm:cxn modelId="{6074A007-E7C3-44C8-A2AB-8AAB769D0590}" srcId="{B1C69589-4CD3-40DA-AF48-6120C449830F}" destId="{032BE4D0-0913-42C3-8384-2D5FDA05059B}" srcOrd="0" destOrd="0" parTransId="{6F461CF8-4BB0-4C42-A4AF-6DE4E523A1B8}" sibTransId="{930FE883-18B1-4EE3-9394-87EA241940EC}"/>
    <dgm:cxn modelId="{8CE18933-40E0-4BF8-98C6-12A48AFFC152}" type="presOf" srcId="{377AAAF2-BCAD-4CA1-A5B9-EE999BA938F4}" destId="{D465FE9B-4106-4DB7-BB6D-B5C1B2274CFD}" srcOrd="0" destOrd="0" presId="urn:microsoft.com/office/officeart/2005/8/layout/default"/>
    <dgm:cxn modelId="{B1AEA57B-471F-4C0C-8CC2-0BCC4B734ED4}" srcId="{B1C69589-4CD3-40DA-AF48-6120C449830F}" destId="{1942ECBD-D138-470D-864F-A20E14E73D28}" srcOrd="3" destOrd="0" parTransId="{56B10882-DDFE-4B0A-A356-1775C14B3146}" sibTransId="{153A41E0-FAB5-45E1-B53C-828E9026EEEF}"/>
    <dgm:cxn modelId="{8915167E-DA06-42D6-AE58-1590877ABF5C}" srcId="{B1C69589-4CD3-40DA-AF48-6120C449830F}" destId="{6EC3BD33-CA6E-448B-988C-8B43B72208E5}" srcOrd="2" destOrd="0" parTransId="{25577E98-4C00-4559-A60C-E90C420D9E21}" sibTransId="{CCF70137-60FF-4BF6-8232-DE30A2D16F3F}"/>
    <dgm:cxn modelId="{572A9A8A-F012-466A-9926-104CE49B0972}" type="presOf" srcId="{6EC3BD33-CA6E-448B-988C-8B43B72208E5}" destId="{F5FF5AC1-113D-4568-922C-ACB89F6B7C78}" srcOrd="0" destOrd="0" presId="urn:microsoft.com/office/officeart/2005/8/layout/default"/>
    <dgm:cxn modelId="{A932DA96-7C74-48E4-A498-116F09B83BF2}" srcId="{B1C69589-4CD3-40DA-AF48-6120C449830F}" destId="{0F512A56-136D-4944-B2E4-2C3901A880F9}" srcOrd="1" destOrd="0" parTransId="{92613FD4-20EC-411B-AF80-3E44FF60E3D4}" sibTransId="{90FCA97B-4886-4B2D-BF42-6744CEA1F75B}"/>
    <dgm:cxn modelId="{FA046BA1-AC66-4E0A-AB80-C5BC5A0D5D04}" type="presOf" srcId="{0F512A56-136D-4944-B2E4-2C3901A880F9}" destId="{A1D71A1C-3922-4319-ABCC-EBF8CB1FFF0C}" srcOrd="0" destOrd="0" presId="urn:microsoft.com/office/officeart/2005/8/layout/default"/>
    <dgm:cxn modelId="{87F207B9-BC29-43ED-8F38-DE06040C0F84}" type="presOf" srcId="{1942ECBD-D138-470D-864F-A20E14E73D28}" destId="{140EB23E-F561-42D6-BEFF-ED7377660E10}" srcOrd="0" destOrd="0" presId="urn:microsoft.com/office/officeart/2005/8/layout/default"/>
    <dgm:cxn modelId="{9B9D03C9-F280-41F5-9897-011E7051C32F}" type="presOf" srcId="{B1C69589-4CD3-40DA-AF48-6120C449830F}" destId="{08A98CEB-B0D5-475D-8104-B2ACBA6FD04F}" srcOrd="0" destOrd="0" presId="urn:microsoft.com/office/officeart/2005/8/layout/default"/>
    <dgm:cxn modelId="{F833ABEF-EA3A-46BA-B204-928E0B7532DB}" type="presOf" srcId="{032BE4D0-0913-42C3-8384-2D5FDA05059B}" destId="{49B89D0C-41FE-4E21-9F6A-D0C0830C8665}" srcOrd="0" destOrd="0" presId="urn:microsoft.com/office/officeart/2005/8/layout/default"/>
    <dgm:cxn modelId="{06B5DBAC-5DB5-4B17-B396-AC1277A927E1}" type="presParOf" srcId="{08A98CEB-B0D5-475D-8104-B2ACBA6FD04F}" destId="{49B89D0C-41FE-4E21-9F6A-D0C0830C8665}" srcOrd="0" destOrd="0" presId="urn:microsoft.com/office/officeart/2005/8/layout/default"/>
    <dgm:cxn modelId="{71475937-4718-40ED-98E0-D5C9DC3D1DC0}" type="presParOf" srcId="{08A98CEB-B0D5-475D-8104-B2ACBA6FD04F}" destId="{B384103D-D439-4E70-9D49-5340BD9FA66F}" srcOrd="1" destOrd="0" presId="urn:microsoft.com/office/officeart/2005/8/layout/default"/>
    <dgm:cxn modelId="{A690AA0D-C16E-4086-BEAB-386F5AAD1AFC}" type="presParOf" srcId="{08A98CEB-B0D5-475D-8104-B2ACBA6FD04F}" destId="{A1D71A1C-3922-4319-ABCC-EBF8CB1FFF0C}" srcOrd="2" destOrd="0" presId="urn:microsoft.com/office/officeart/2005/8/layout/default"/>
    <dgm:cxn modelId="{FB1BE94B-2F5D-4767-801D-4748C6F05661}" type="presParOf" srcId="{08A98CEB-B0D5-475D-8104-B2ACBA6FD04F}" destId="{FB3F2247-DF59-4279-83B6-05EC69A0FBDE}" srcOrd="3" destOrd="0" presId="urn:microsoft.com/office/officeart/2005/8/layout/default"/>
    <dgm:cxn modelId="{EA96BD5E-F333-43C5-BA6A-5376BEC350B4}" type="presParOf" srcId="{08A98CEB-B0D5-475D-8104-B2ACBA6FD04F}" destId="{F5FF5AC1-113D-4568-922C-ACB89F6B7C78}" srcOrd="4" destOrd="0" presId="urn:microsoft.com/office/officeart/2005/8/layout/default"/>
    <dgm:cxn modelId="{CA2FB546-076F-4B6C-9ADD-A3CE95392D1E}" type="presParOf" srcId="{08A98CEB-B0D5-475D-8104-B2ACBA6FD04F}" destId="{063E64E9-A8B4-44B1-AC11-E282B61C42CF}" srcOrd="5" destOrd="0" presId="urn:microsoft.com/office/officeart/2005/8/layout/default"/>
    <dgm:cxn modelId="{0E0700C4-3FE1-48AC-B410-72E2948B4D90}" type="presParOf" srcId="{08A98CEB-B0D5-475D-8104-B2ACBA6FD04F}" destId="{140EB23E-F561-42D6-BEFF-ED7377660E10}" srcOrd="6" destOrd="0" presId="urn:microsoft.com/office/officeart/2005/8/layout/default"/>
    <dgm:cxn modelId="{FB57A34E-E4F9-4322-9C5C-FAA39D7E735F}" type="presParOf" srcId="{08A98CEB-B0D5-475D-8104-B2ACBA6FD04F}" destId="{1FAF6716-DCB2-47B2-8278-46858C976612}" srcOrd="7" destOrd="0" presId="urn:microsoft.com/office/officeart/2005/8/layout/default"/>
    <dgm:cxn modelId="{528D51F7-DAC5-4C74-A397-C518C3A0C9CA}" type="presParOf" srcId="{08A98CEB-B0D5-475D-8104-B2ACBA6FD04F}" destId="{D465FE9B-4106-4DB7-BB6D-B5C1B2274CF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362B9-CFF8-45C1-A739-6EC0A011CE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FED992-4E06-4F89-AEDF-8E4F12189A60}">
      <dgm:prSet/>
      <dgm:spPr/>
      <dgm:t>
        <a:bodyPr/>
        <a:lstStyle/>
        <a:p>
          <a:r>
            <a:rPr lang="en-US"/>
            <a:t>Losses for Generator and Discriminator tracked and displayed every 500 iterations</a:t>
          </a:r>
        </a:p>
      </dgm:t>
    </dgm:pt>
    <dgm:pt modelId="{0F6B9A39-4909-4324-A4E7-960863D9B042}" type="parTrans" cxnId="{DD4CB5A3-E2E8-44E8-BB55-A37AACC5CB61}">
      <dgm:prSet/>
      <dgm:spPr/>
      <dgm:t>
        <a:bodyPr/>
        <a:lstStyle/>
        <a:p>
          <a:endParaRPr lang="en-US"/>
        </a:p>
      </dgm:t>
    </dgm:pt>
    <dgm:pt modelId="{8C168955-3FAC-4275-8617-B8B6DAD10F14}" type="sibTrans" cxnId="{DD4CB5A3-E2E8-44E8-BB55-A37AACC5CB61}">
      <dgm:prSet/>
      <dgm:spPr/>
      <dgm:t>
        <a:bodyPr/>
        <a:lstStyle/>
        <a:p>
          <a:endParaRPr lang="en-US"/>
        </a:p>
      </dgm:t>
    </dgm:pt>
    <dgm:pt modelId="{E1B971A1-9E35-4ADC-9A7E-776431B7A14F}">
      <dgm:prSet/>
      <dgm:spPr/>
      <dgm:t>
        <a:bodyPr/>
        <a:lstStyle/>
        <a:p>
          <a:r>
            <a:rPr lang="en-US"/>
            <a:t>Helps identify potential issues and assess training progress</a:t>
          </a:r>
        </a:p>
      </dgm:t>
    </dgm:pt>
    <dgm:pt modelId="{ABFBE98F-86C6-4F18-AB7C-B7124592E4C8}" type="parTrans" cxnId="{F844C71F-04DA-4636-8B3C-BC522C77A476}">
      <dgm:prSet/>
      <dgm:spPr/>
      <dgm:t>
        <a:bodyPr/>
        <a:lstStyle/>
        <a:p>
          <a:endParaRPr lang="en-US"/>
        </a:p>
      </dgm:t>
    </dgm:pt>
    <dgm:pt modelId="{6B93F50D-5188-4CA3-956F-C8FDCA879874}" type="sibTrans" cxnId="{F844C71F-04DA-4636-8B3C-BC522C77A476}">
      <dgm:prSet/>
      <dgm:spPr/>
      <dgm:t>
        <a:bodyPr/>
        <a:lstStyle/>
        <a:p>
          <a:endParaRPr lang="en-US"/>
        </a:p>
      </dgm:t>
    </dgm:pt>
    <dgm:pt modelId="{3B038EC6-4C96-409C-8B4E-B5F0A59A1011}">
      <dgm:prSet/>
      <dgm:spPr/>
      <dgm:t>
        <a:bodyPr/>
        <a:lstStyle/>
        <a:p>
          <a:r>
            <a:rPr lang="en-US"/>
            <a:t>State of Generator preserved by saving model parameters at the end of each epoch</a:t>
          </a:r>
        </a:p>
      </dgm:t>
    </dgm:pt>
    <dgm:pt modelId="{5471C502-2BC6-4997-ADF6-F66C88214F14}" type="parTrans" cxnId="{64B0A659-114A-41AA-BBCA-FB5FBC2AEC86}">
      <dgm:prSet/>
      <dgm:spPr/>
      <dgm:t>
        <a:bodyPr/>
        <a:lstStyle/>
        <a:p>
          <a:endParaRPr lang="en-US"/>
        </a:p>
      </dgm:t>
    </dgm:pt>
    <dgm:pt modelId="{39DF72AA-EFF1-4C58-AD62-13FAA15D672D}" type="sibTrans" cxnId="{64B0A659-114A-41AA-BBCA-FB5FBC2AEC86}">
      <dgm:prSet/>
      <dgm:spPr/>
      <dgm:t>
        <a:bodyPr/>
        <a:lstStyle/>
        <a:p>
          <a:endParaRPr lang="en-US"/>
        </a:p>
      </dgm:t>
    </dgm:pt>
    <dgm:pt modelId="{0B6FF822-6C8E-48D6-916A-40DB2FBCAEBC}">
      <dgm:prSet/>
      <dgm:spPr/>
      <dgm:t>
        <a:bodyPr/>
        <a:lstStyle/>
        <a:p>
          <a:r>
            <a:rPr lang="en-US"/>
            <a:t>Output images generated at different stages of training analyzed</a:t>
          </a:r>
        </a:p>
      </dgm:t>
    </dgm:pt>
    <dgm:pt modelId="{B419E82C-2D2B-4426-8CDC-EEFF2E4CF1C7}" type="parTrans" cxnId="{70FB58A3-0C9E-4C4C-8A9A-E30771EE98A2}">
      <dgm:prSet/>
      <dgm:spPr/>
      <dgm:t>
        <a:bodyPr/>
        <a:lstStyle/>
        <a:p>
          <a:endParaRPr lang="en-US"/>
        </a:p>
      </dgm:t>
    </dgm:pt>
    <dgm:pt modelId="{076BD061-FDBF-4314-8559-523C3DED1864}" type="sibTrans" cxnId="{70FB58A3-0C9E-4C4C-8A9A-E30771EE98A2}">
      <dgm:prSet/>
      <dgm:spPr/>
      <dgm:t>
        <a:bodyPr/>
        <a:lstStyle/>
        <a:p>
          <a:endParaRPr lang="en-US"/>
        </a:p>
      </dgm:t>
    </dgm:pt>
    <dgm:pt modelId="{4538FCD4-ABDB-4D0C-9798-1B09625736F8}">
      <dgm:prSet/>
      <dgm:spPr/>
      <dgm:t>
        <a:bodyPr/>
        <a:lstStyle/>
        <a:p>
          <a:r>
            <a:rPr lang="en-US"/>
            <a:t>Allows analysis of Generator's performance evolution over time</a:t>
          </a:r>
        </a:p>
      </dgm:t>
    </dgm:pt>
    <dgm:pt modelId="{AD52B0FA-F14A-430F-8B32-D46297D5F1BA}" type="parTrans" cxnId="{D8370718-EC65-4D64-8EC9-FAB88A8B1C5A}">
      <dgm:prSet/>
      <dgm:spPr/>
      <dgm:t>
        <a:bodyPr/>
        <a:lstStyle/>
        <a:p>
          <a:endParaRPr lang="en-US"/>
        </a:p>
      </dgm:t>
    </dgm:pt>
    <dgm:pt modelId="{1BBE7287-0441-4C2A-A7A0-61708D6B240D}" type="sibTrans" cxnId="{D8370718-EC65-4D64-8EC9-FAB88A8B1C5A}">
      <dgm:prSet/>
      <dgm:spPr/>
      <dgm:t>
        <a:bodyPr/>
        <a:lstStyle/>
        <a:p>
          <a:endParaRPr lang="en-US"/>
        </a:p>
      </dgm:t>
    </dgm:pt>
    <dgm:pt modelId="{BC70042D-32A4-4D50-B961-B3A9417B6122}">
      <dgm:prSet/>
      <dgm:spPr/>
      <dgm:t>
        <a:bodyPr/>
        <a:lstStyle/>
        <a:p>
          <a:r>
            <a:rPr lang="en-US"/>
            <a:t>Numerical convergence doesn't guarantee optimal visual results</a:t>
          </a:r>
        </a:p>
      </dgm:t>
    </dgm:pt>
    <dgm:pt modelId="{6B9FC683-0440-4D96-B023-AABD67AF7486}" type="parTrans" cxnId="{ADBB2659-00DA-473D-966D-FEF870DE050E}">
      <dgm:prSet/>
      <dgm:spPr/>
      <dgm:t>
        <a:bodyPr/>
        <a:lstStyle/>
        <a:p>
          <a:endParaRPr lang="en-US"/>
        </a:p>
      </dgm:t>
    </dgm:pt>
    <dgm:pt modelId="{0510D7FA-6B82-4B48-9D10-278D0C64B975}" type="sibTrans" cxnId="{ADBB2659-00DA-473D-966D-FEF870DE050E}">
      <dgm:prSet/>
      <dgm:spPr/>
      <dgm:t>
        <a:bodyPr/>
        <a:lstStyle/>
        <a:p>
          <a:endParaRPr lang="en-US"/>
        </a:p>
      </dgm:t>
    </dgm:pt>
    <dgm:pt modelId="{FE490B35-867C-4587-A0A9-E468921BF7CA}">
      <dgm:prSet/>
      <dgm:spPr/>
      <dgm:t>
        <a:bodyPr/>
        <a:lstStyle/>
        <a:p>
          <a:r>
            <a:rPr lang="en-US"/>
            <a:t>Human judgment crucial in selecting the most visually satisfying model</a:t>
          </a:r>
        </a:p>
      </dgm:t>
    </dgm:pt>
    <dgm:pt modelId="{E9C18DC3-08C9-4352-8906-E302EEC946B9}" type="parTrans" cxnId="{2AEB383D-6F02-4937-B172-87D9C76EBEF6}">
      <dgm:prSet/>
      <dgm:spPr/>
      <dgm:t>
        <a:bodyPr/>
        <a:lstStyle/>
        <a:p>
          <a:endParaRPr lang="en-US"/>
        </a:p>
      </dgm:t>
    </dgm:pt>
    <dgm:pt modelId="{076F5257-7B8A-492C-9C2A-C5CDE82DC7DF}" type="sibTrans" cxnId="{2AEB383D-6F02-4937-B172-87D9C76EBEF6}">
      <dgm:prSet/>
      <dgm:spPr/>
      <dgm:t>
        <a:bodyPr/>
        <a:lstStyle/>
        <a:p>
          <a:endParaRPr lang="en-US"/>
        </a:p>
      </dgm:t>
    </dgm:pt>
    <dgm:pt modelId="{36DEC291-350B-4279-97A6-1EE8AC6AC73D}" type="pres">
      <dgm:prSet presAssocID="{C56362B9-CFF8-45C1-A739-6EC0A011CE5A}" presName="diagram" presStyleCnt="0">
        <dgm:presLayoutVars>
          <dgm:dir/>
          <dgm:resizeHandles val="exact"/>
        </dgm:presLayoutVars>
      </dgm:prSet>
      <dgm:spPr/>
    </dgm:pt>
    <dgm:pt modelId="{0476A3F7-4FC7-47A4-8176-10724012F373}" type="pres">
      <dgm:prSet presAssocID="{02FED992-4E06-4F89-AEDF-8E4F12189A60}" presName="node" presStyleLbl="node1" presStyleIdx="0" presStyleCnt="7">
        <dgm:presLayoutVars>
          <dgm:bulletEnabled val="1"/>
        </dgm:presLayoutVars>
      </dgm:prSet>
      <dgm:spPr/>
    </dgm:pt>
    <dgm:pt modelId="{BF5CDBF5-85E9-4445-A63B-8E169287D21B}" type="pres">
      <dgm:prSet presAssocID="{8C168955-3FAC-4275-8617-B8B6DAD10F14}" presName="sibTrans" presStyleCnt="0"/>
      <dgm:spPr/>
    </dgm:pt>
    <dgm:pt modelId="{D3C286CD-F7F9-43A7-81AA-20BD0CF2B03B}" type="pres">
      <dgm:prSet presAssocID="{E1B971A1-9E35-4ADC-9A7E-776431B7A14F}" presName="node" presStyleLbl="node1" presStyleIdx="1" presStyleCnt="7">
        <dgm:presLayoutVars>
          <dgm:bulletEnabled val="1"/>
        </dgm:presLayoutVars>
      </dgm:prSet>
      <dgm:spPr/>
    </dgm:pt>
    <dgm:pt modelId="{51745BCA-57B0-4A5E-A060-177AA77DD1D6}" type="pres">
      <dgm:prSet presAssocID="{6B93F50D-5188-4CA3-956F-C8FDCA879874}" presName="sibTrans" presStyleCnt="0"/>
      <dgm:spPr/>
    </dgm:pt>
    <dgm:pt modelId="{D794E2F4-26F9-4BCB-AC79-644B4E717565}" type="pres">
      <dgm:prSet presAssocID="{3B038EC6-4C96-409C-8B4E-B5F0A59A1011}" presName="node" presStyleLbl="node1" presStyleIdx="2" presStyleCnt="7">
        <dgm:presLayoutVars>
          <dgm:bulletEnabled val="1"/>
        </dgm:presLayoutVars>
      </dgm:prSet>
      <dgm:spPr/>
    </dgm:pt>
    <dgm:pt modelId="{13EE2600-B9B2-47B0-8F22-D72A1DB1F2F3}" type="pres">
      <dgm:prSet presAssocID="{39DF72AA-EFF1-4C58-AD62-13FAA15D672D}" presName="sibTrans" presStyleCnt="0"/>
      <dgm:spPr/>
    </dgm:pt>
    <dgm:pt modelId="{CB3B1521-557D-46B2-8016-1F0DEED6CF23}" type="pres">
      <dgm:prSet presAssocID="{0B6FF822-6C8E-48D6-916A-40DB2FBCAEBC}" presName="node" presStyleLbl="node1" presStyleIdx="3" presStyleCnt="7">
        <dgm:presLayoutVars>
          <dgm:bulletEnabled val="1"/>
        </dgm:presLayoutVars>
      </dgm:prSet>
      <dgm:spPr/>
    </dgm:pt>
    <dgm:pt modelId="{FAFAE503-B150-4DB3-A0FD-83581CDCF39E}" type="pres">
      <dgm:prSet presAssocID="{076BD061-FDBF-4314-8559-523C3DED1864}" presName="sibTrans" presStyleCnt="0"/>
      <dgm:spPr/>
    </dgm:pt>
    <dgm:pt modelId="{D5ABB380-36D2-4D63-8401-3E73CAE86110}" type="pres">
      <dgm:prSet presAssocID="{4538FCD4-ABDB-4D0C-9798-1B09625736F8}" presName="node" presStyleLbl="node1" presStyleIdx="4" presStyleCnt="7">
        <dgm:presLayoutVars>
          <dgm:bulletEnabled val="1"/>
        </dgm:presLayoutVars>
      </dgm:prSet>
      <dgm:spPr/>
    </dgm:pt>
    <dgm:pt modelId="{13CC3403-492A-4353-A74A-9B58461E67BD}" type="pres">
      <dgm:prSet presAssocID="{1BBE7287-0441-4C2A-A7A0-61708D6B240D}" presName="sibTrans" presStyleCnt="0"/>
      <dgm:spPr/>
    </dgm:pt>
    <dgm:pt modelId="{6A85B858-7902-4F8E-9D89-62F503C8BB0D}" type="pres">
      <dgm:prSet presAssocID="{BC70042D-32A4-4D50-B961-B3A9417B6122}" presName="node" presStyleLbl="node1" presStyleIdx="5" presStyleCnt="7">
        <dgm:presLayoutVars>
          <dgm:bulletEnabled val="1"/>
        </dgm:presLayoutVars>
      </dgm:prSet>
      <dgm:spPr/>
    </dgm:pt>
    <dgm:pt modelId="{E9CE4F24-6379-4215-8D7B-7D47D490A121}" type="pres">
      <dgm:prSet presAssocID="{0510D7FA-6B82-4B48-9D10-278D0C64B975}" presName="sibTrans" presStyleCnt="0"/>
      <dgm:spPr/>
    </dgm:pt>
    <dgm:pt modelId="{67176EAF-39E2-4290-9EF1-88F8FB22EFC0}" type="pres">
      <dgm:prSet presAssocID="{FE490B35-867C-4587-A0A9-E468921BF7CA}" presName="node" presStyleLbl="node1" presStyleIdx="6" presStyleCnt="7">
        <dgm:presLayoutVars>
          <dgm:bulletEnabled val="1"/>
        </dgm:presLayoutVars>
      </dgm:prSet>
      <dgm:spPr/>
    </dgm:pt>
  </dgm:ptLst>
  <dgm:cxnLst>
    <dgm:cxn modelId="{5A816E15-7E07-444C-A672-4D5DB28F892E}" type="presOf" srcId="{FE490B35-867C-4587-A0A9-E468921BF7CA}" destId="{67176EAF-39E2-4290-9EF1-88F8FB22EFC0}" srcOrd="0" destOrd="0" presId="urn:microsoft.com/office/officeart/2005/8/layout/default"/>
    <dgm:cxn modelId="{D8370718-EC65-4D64-8EC9-FAB88A8B1C5A}" srcId="{C56362B9-CFF8-45C1-A739-6EC0A011CE5A}" destId="{4538FCD4-ABDB-4D0C-9798-1B09625736F8}" srcOrd="4" destOrd="0" parTransId="{AD52B0FA-F14A-430F-8B32-D46297D5F1BA}" sibTransId="{1BBE7287-0441-4C2A-A7A0-61708D6B240D}"/>
    <dgm:cxn modelId="{F844C71F-04DA-4636-8B3C-BC522C77A476}" srcId="{C56362B9-CFF8-45C1-A739-6EC0A011CE5A}" destId="{E1B971A1-9E35-4ADC-9A7E-776431B7A14F}" srcOrd="1" destOrd="0" parTransId="{ABFBE98F-86C6-4F18-AB7C-B7124592E4C8}" sibTransId="{6B93F50D-5188-4CA3-956F-C8FDCA879874}"/>
    <dgm:cxn modelId="{2AEB383D-6F02-4937-B172-87D9C76EBEF6}" srcId="{C56362B9-CFF8-45C1-A739-6EC0A011CE5A}" destId="{FE490B35-867C-4587-A0A9-E468921BF7CA}" srcOrd="6" destOrd="0" parTransId="{E9C18DC3-08C9-4352-8906-E302EEC946B9}" sibTransId="{076F5257-7B8A-492C-9C2A-C5CDE82DC7DF}"/>
    <dgm:cxn modelId="{ADBB2659-00DA-473D-966D-FEF870DE050E}" srcId="{C56362B9-CFF8-45C1-A739-6EC0A011CE5A}" destId="{BC70042D-32A4-4D50-B961-B3A9417B6122}" srcOrd="5" destOrd="0" parTransId="{6B9FC683-0440-4D96-B023-AABD67AF7486}" sibTransId="{0510D7FA-6B82-4B48-9D10-278D0C64B975}"/>
    <dgm:cxn modelId="{64B0A659-114A-41AA-BBCA-FB5FBC2AEC86}" srcId="{C56362B9-CFF8-45C1-A739-6EC0A011CE5A}" destId="{3B038EC6-4C96-409C-8B4E-B5F0A59A1011}" srcOrd="2" destOrd="0" parTransId="{5471C502-2BC6-4997-ADF6-F66C88214F14}" sibTransId="{39DF72AA-EFF1-4C58-AD62-13FAA15D672D}"/>
    <dgm:cxn modelId="{CD2F947A-02C2-4752-BFC2-F3EDF207A395}" type="presOf" srcId="{0B6FF822-6C8E-48D6-916A-40DB2FBCAEBC}" destId="{CB3B1521-557D-46B2-8016-1F0DEED6CF23}" srcOrd="0" destOrd="0" presId="urn:microsoft.com/office/officeart/2005/8/layout/default"/>
    <dgm:cxn modelId="{BC0C0A7C-350F-45DB-855C-55F004566FCC}" type="presOf" srcId="{3B038EC6-4C96-409C-8B4E-B5F0A59A1011}" destId="{D794E2F4-26F9-4BCB-AC79-644B4E717565}" srcOrd="0" destOrd="0" presId="urn:microsoft.com/office/officeart/2005/8/layout/default"/>
    <dgm:cxn modelId="{30C9D97D-EA21-4F35-890A-67CCE6B5543B}" type="presOf" srcId="{E1B971A1-9E35-4ADC-9A7E-776431B7A14F}" destId="{D3C286CD-F7F9-43A7-81AA-20BD0CF2B03B}" srcOrd="0" destOrd="0" presId="urn:microsoft.com/office/officeart/2005/8/layout/default"/>
    <dgm:cxn modelId="{70FB58A3-0C9E-4C4C-8A9A-E30771EE98A2}" srcId="{C56362B9-CFF8-45C1-A739-6EC0A011CE5A}" destId="{0B6FF822-6C8E-48D6-916A-40DB2FBCAEBC}" srcOrd="3" destOrd="0" parTransId="{B419E82C-2D2B-4426-8CDC-EEFF2E4CF1C7}" sibTransId="{076BD061-FDBF-4314-8559-523C3DED1864}"/>
    <dgm:cxn modelId="{DD4CB5A3-E2E8-44E8-BB55-A37AACC5CB61}" srcId="{C56362B9-CFF8-45C1-A739-6EC0A011CE5A}" destId="{02FED992-4E06-4F89-AEDF-8E4F12189A60}" srcOrd="0" destOrd="0" parTransId="{0F6B9A39-4909-4324-A4E7-960863D9B042}" sibTransId="{8C168955-3FAC-4275-8617-B8B6DAD10F14}"/>
    <dgm:cxn modelId="{EC7BAEBC-4F84-4888-AC2F-E682539556AF}" type="presOf" srcId="{C56362B9-CFF8-45C1-A739-6EC0A011CE5A}" destId="{36DEC291-350B-4279-97A6-1EE8AC6AC73D}" srcOrd="0" destOrd="0" presId="urn:microsoft.com/office/officeart/2005/8/layout/default"/>
    <dgm:cxn modelId="{076B61E5-A5FC-438F-9515-81DA62259D96}" type="presOf" srcId="{BC70042D-32A4-4D50-B961-B3A9417B6122}" destId="{6A85B858-7902-4F8E-9D89-62F503C8BB0D}" srcOrd="0" destOrd="0" presId="urn:microsoft.com/office/officeart/2005/8/layout/default"/>
    <dgm:cxn modelId="{ABFE4EE5-F66E-4C63-854C-CEE06627910E}" type="presOf" srcId="{02FED992-4E06-4F89-AEDF-8E4F12189A60}" destId="{0476A3F7-4FC7-47A4-8176-10724012F373}" srcOrd="0" destOrd="0" presId="urn:microsoft.com/office/officeart/2005/8/layout/default"/>
    <dgm:cxn modelId="{77EA48EE-4ED5-462B-AA40-AB99F62065A8}" type="presOf" srcId="{4538FCD4-ABDB-4D0C-9798-1B09625736F8}" destId="{D5ABB380-36D2-4D63-8401-3E73CAE86110}" srcOrd="0" destOrd="0" presId="urn:microsoft.com/office/officeart/2005/8/layout/default"/>
    <dgm:cxn modelId="{F5EDB18F-9519-4F20-AD5E-23726AF82067}" type="presParOf" srcId="{36DEC291-350B-4279-97A6-1EE8AC6AC73D}" destId="{0476A3F7-4FC7-47A4-8176-10724012F373}" srcOrd="0" destOrd="0" presId="urn:microsoft.com/office/officeart/2005/8/layout/default"/>
    <dgm:cxn modelId="{F60E71C0-6BDE-48D5-8FA9-03FC5B17574B}" type="presParOf" srcId="{36DEC291-350B-4279-97A6-1EE8AC6AC73D}" destId="{BF5CDBF5-85E9-4445-A63B-8E169287D21B}" srcOrd="1" destOrd="0" presId="urn:microsoft.com/office/officeart/2005/8/layout/default"/>
    <dgm:cxn modelId="{EFAF9D09-D0DE-43B2-A45C-DE56BF090EB2}" type="presParOf" srcId="{36DEC291-350B-4279-97A6-1EE8AC6AC73D}" destId="{D3C286CD-F7F9-43A7-81AA-20BD0CF2B03B}" srcOrd="2" destOrd="0" presId="urn:microsoft.com/office/officeart/2005/8/layout/default"/>
    <dgm:cxn modelId="{B72C6263-AA48-494E-AE02-AAE501B4C4B4}" type="presParOf" srcId="{36DEC291-350B-4279-97A6-1EE8AC6AC73D}" destId="{51745BCA-57B0-4A5E-A060-177AA77DD1D6}" srcOrd="3" destOrd="0" presId="urn:microsoft.com/office/officeart/2005/8/layout/default"/>
    <dgm:cxn modelId="{C7DAAA56-62A3-443B-BE6C-154E543ED57C}" type="presParOf" srcId="{36DEC291-350B-4279-97A6-1EE8AC6AC73D}" destId="{D794E2F4-26F9-4BCB-AC79-644B4E717565}" srcOrd="4" destOrd="0" presId="urn:microsoft.com/office/officeart/2005/8/layout/default"/>
    <dgm:cxn modelId="{2E60AF31-B401-4CE3-9FF8-F3BCAE8E35E6}" type="presParOf" srcId="{36DEC291-350B-4279-97A6-1EE8AC6AC73D}" destId="{13EE2600-B9B2-47B0-8F22-D72A1DB1F2F3}" srcOrd="5" destOrd="0" presId="urn:microsoft.com/office/officeart/2005/8/layout/default"/>
    <dgm:cxn modelId="{FEA11EA6-600C-42D4-BEF0-AEE6623AAD66}" type="presParOf" srcId="{36DEC291-350B-4279-97A6-1EE8AC6AC73D}" destId="{CB3B1521-557D-46B2-8016-1F0DEED6CF23}" srcOrd="6" destOrd="0" presId="urn:microsoft.com/office/officeart/2005/8/layout/default"/>
    <dgm:cxn modelId="{8FC111B2-EA99-4A7B-B62B-98E97A63D4EA}" type="presParOf" srcId="{36DEC291-350B-4279-97A6-1EE8AC6AC73D}" destId="{FAFAE503-B150-4DB3-A0FD-83581CDCF39E}" srcOrd="7" destOrd="0" presId="urn:microsoft.com/office/officeart/2005/8/layout/default"/>
    <dgm:cxn modelId="{72CD2212-3796-44E6-8AA4-FD54B0B81605}" type="presParOf" srcId="{36DEC291-350B-4279-97A6-1EE8AC6AC73D}" destId="{D5ABB380-36D2-4D63-8401-3E73CAE86110}" srcOrd="8" destOrd="0" presId="urn:microsoft.com/office/officeart/2005/8/layout/default"/>
    <dgm:cxn modelId="{FCB4D5E7-40A1-4625-B000-F59A7F10DDC4}" type="presParOf" srcId="{36DEC291-350B-4279-97A6-1EE8AC6AC73D}" destId="{13CC3403-492A-4353-A74A-9B58461E67BD}" srcOrd="9" destOrd="0" presId="urn:microsoft.com/office/officeart/2005/8/layout/default"/>
    <dgm:cxn modelId="{DAEAE5BA-56B1-440A-9442-4FFA1ED5C93B}" type="presParOf" srcId="{36DEC291-350B-4279-97A6-1EE8AC6AC73D}" destId="{6A85B858-7902-4F8E-9D89-62F503C8BB0D}" srcOrd="10" destOrd="0" presId="urn:microsoft.com/office/officeart/2005/8/layout/default"/>
    <dgm:cxn modelId="{C4C23560-3237-42F0-BED4-6C53DC9D956F}" type="presParOf" srcId="{36DEC291-350B-4279-97A6-1EE8AC6AC73D}" destId="{E9CE4F24-6379-4215-8D7B-7D47D490A121}" srcOrd="11" destOrd="0" presId="urn:microsoft.com/office/officeart/2005/8/layout/default"/>
    <dgm:cxn modelId="{418B0A32-0BA4-43B8-9510-B9368B663B3E}" type="presParOf" srcId="{36DEC291-350B-4279-97A6-1EE8AC6AC73D}" destId="{67176EAF-39E2-4290-9EF1-88F8FB22EFC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158BC-7937-4B2B-A4C7-9DCB04AA14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05FDF2-0DC6-4007-913C-B7B84D9D7FC7}">
      <dgm:prSet/>
      <dgm:spPr/>
      <dgm:t>
        <a:bodyPr/>
        <a:lstStyle/>
        <a:p>
          <a:pPr>
            <a:defRPr cap="all"/>
          </a:pPr>
          <a:r>
            <a:rPr lang="en-US"/>
            <a:t>Training time: ~1 hour for 100 epochs</a:t>
          </a:r>
        </a:p>
      </dgm:t>
    </dgm:pt>
    <dgm:pt modelId="{6CFDD8DD-A209-4ECE-8BDD-49BF4DAAF9E0}" type="parTrans" cxnId="{08C79321-9F38-491E-B7E8-F6046EC4A645}">
      <dgm:prSet/>
      <dgm:spPr/>
      <dgm:t>
        <a:bodyPr/>
        <a:lstStyle/>
        <a:p>
          <a:endParaRPr lang="en-US"/>
        </a:p>
      </dgm:t>
    </dgm:pt>
    <dgm:pt modelId="{A52F2386-FA79-487C-B038-AAF4B15E513C}" type="sibTrans" cxnId="{08C79321-9F38-491E-B7E8-F6046EC4A645}">
      <dgm:prSet/>
      <dgm:spPr/>
      <dgm:t>
        <a:bodyPr/>
        <a:lstStyle/>
        <a:p>
          <a:endParaRPr lang="en-US"/>
        </a:p>
      </dgm:t>
    </dgm:pt>
    <dgm:pt modelId="{2A67A6C8-EAB7-46CF-95AD-FAF4033ECC68}">
      <dgm:prSet/>
      <dgm:spPr/>
      <dgm:t>
        <a:bodyPr/>
        <a:lstStyle/>
        <a:p>
          <a:pPr>
            <a:defRPr cap="all"/>
          </a:pPr>
          <a:r>
            <a:rPr lang="en-US"/>
            <a:t>Utilized NVIDIA A100 Tensor Core GPU</a:t>
          </a:r>
        </a:p>
      </dgm:t>
    </dgm:pt>
    <dgm:pt modelId="{75A73476-D552-4FE7-BEFA-4FD40A557844}" type="parTrans" cxnId="{DA37214C-60D5-4F88-BC9E-BB593F0AD384}">
      <dgm:prSet/>
      <dgm:spPr/>
      <dgm:t>
        <a:bodyPr/>
        <a:lstStyle/>
        <a:p>
          <a:endParaRPr lang="en-US"/>
        </a:p>
      </dgm:t>
    </dgm:pt>
    <dgm:pt modelId="{1BDF338E-E115-4564-90BF-3073624CC052}" type="sibTrans" cxnId="{DA37214C-60D5-4F88-BC9E-BB593F0AD384}">
      <dgm:prSet/>
      <dgm:spPr/>
      <dgm:t>
        <a:bodyPr/>
        <a:lstStyle/>
        <a:p>
          <a:endParaRPr lang="en-US"/>
        </a:p>
      </dgm:t>
    </dgm:pt>
    <dgm:pt modelId="{A6C02D0F-B2B7-454C-88EE-C640E2ADAD2F}" type="pres">
      <dgm:prSet presAssocID="{169158BC-7937-4B2B-A4C7-9DCB04AA1462}" presName="root" presStyleCnt="0">
        <dgm:presLayoutVars>
          <dgm:dir/>
          <dgm:resizeHandles val="exact"/>
        </dgm:presLayoutVars>
      </dgm:prSet>
      <dgm:spPr/>
    </dgm:pt>
    <dgm:pt modelId="{D52B0036-064E-4326-BDAC-60B3701ABC3C}" type="pres">
      <dgm:prSet presAssocID="{0105FDF2-0DC6-4007-913C-B7B84D9D7FC7}" presName="compNode" presStyleCnt="0"/>
      <dgm:spPr/>
    </dgm:pt>
    <dgm:pt modelId="{C0F7EF47-AD15-41D7-A97D-7D778161CBFA}" type="pres">
      <dgm:prSet presAssocID="{0105FDF2-0DC6-4007-913C-B7B84D9D7FC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3AA7496-7B91-495E-8E53-4AAAC0C5EE60}" type="pres">
      <dgm:prSet presAssocID="{0105FDF2-0DC6-4007-913C-B7B84D9D7F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Μαυροπίνακας"/>
        </a:ext>
      </dgm:extLst>
    </dgm:pt>
    <dgm:pt modelId="{5BAA7E07-1CDC-4C2B-B082-C4EB81AFE95D}" type="pres">
      <dgm:prSet presAssocID="{0105FDF2-0DC6-4007-913C-B7B84D9D7FC7}" presName="spaceRect" presStyleCnt="0"/>
      <dgm:spPr/>
    </dgm:pt>
    <dgm:pt modelId="{F825EE1C-A966-43FB-812B-43C145302F94}" type="pres">
      <dgm:prSet presAssocID="{0105FDF2-0DC6-4007-913C-B7B84D9D7FC7}" presName="textRect" presStyleLbl="revTx" presStyleIdx="0" presStyleCnt="2">
        <dgm:presLayoutVars>
          <dgm:chMax val="1"/>
          <dgm:chPref val="1"/>
        </dgm:presLayoutVars>
      </dgm:prSet>
      <dgm:spPr/>
    </dgm:pt>
    <dgm:pt modelId="{860ACA23-CEBD-48AD-8BBB-9754FDB666BE}" type="pres">
      <dgm:prSet presAssocID="{A52F2386-FA79-487C-B038-AAF4B15E513C}" presName="sibTrans" presStyleCnt="0"/>
      <dgm:spPr/>
    </dgm:pt>
    <dgm:pt modelId="{9BEF74F5-3001-4AD6-94A1-DC712CF290B1}" type="pres">
      <dgm:prSet presAssocID="{2A67A6C8-EAB7-46CF-95AD-FAF4033ECC68}" presName="compNode" presStyleCnt="0"/>
      <dgm:spPr/>
    </dgm:pt>
    <dgm:pt modelId="{97E8FEC4-479A-4BA7-B51A-06DD627F9AC1}" type="pres">
      <dgm:prSet presAssocID="{2A67A6C8-EAB7-46CF-95AD-FAF4033ECC6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14A99E5-C2C3-4E1B-9C4C-DCC1EC4734E2}" type="pres">
      <dgm:prSet presAssocID="{2A67A6C8-EAB7-46CF-95AD-FAF4033EC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Υπολογιστής"/>
        </a:ext>
      </dgm:extLst>
    </dgm:pt>
    <dgm:pt modelId="{DE601B24-54C7-4002-87D1-5B5D096508D7}" type="pres">
      <dgm:prSet presAssocID="{2A67A6C8-EAB7-46CF-95AD-FAF4033ECC68}" presName="spaceRect" presStyleCnt="0"/>
      <dgm:spPr/>
    </dgm:pt>
    <dgm:pt modelId="{BB39E0FC-2317-4087-88B2-1AA7AFCE7E58}" type="pres">
      <dgm:prSet presAssocID="{2A67A6C8-EAB7-46CF-95AD-FAF4033EC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C79321-9F38-491E-B7E8-F6046EC4A645}" srcId="{169158BC-7937-4B2B-A4C7-9DCB04AA1462}" destId="{0105FDF2-0DC6-4007-913C-B7B84D9D7FC7}" srcOrd="0" destOrd="0" parTransId="{6CFDD8DD-A209-4ECE-8BDD-49BF4DAAF9E0}" sibTransId="{A52F2386-FA79-487C-B038-AAF4B15E513C}"/>
    <dgm:cxn modelId="{0E31BC30-A6FB-40D2-A4FB-2ECD4296AA12}" type="presOf" srcId="{169158BC-7937-4B2B-A4C7-9DCB04AA1462}" destId="{A6C02D0F-B2B7-454C-88EE-C640E2ADAD2F}" srcOrd="0" destOrd="0" presId="urn:microsoft.com/office/officeart/2018/5/layout/IconLeafLabelList"/>
    <dgm:cxn modelId="{843DC137-3F90-4C70-B276-2C15C20647B2}" type="presOf" srcId="{2A67A6C8-EAB7-46CF-95AD-FAF4033ECC68}" destId="{BB39E0FC-2317-4087-88B2-1AA7AFCE7E58}" srcOrd="0" destOrd="0" presId="urn:microsoft.com/office/officeart/2018/5/layout/IconLeafLabelList"/>
    <dgm:cxn modelId="{DA37214C-60D5-4F88-BC9E-BB593F0AD384}" srcId="{169158BC-7937-4B2B-A4C7-9DCB04AA1462}" destId="{2A67A6C8-EAB7-46CF-95AD-FAF4033ECC68}" srcOrd="1" destOrd="0" parTransId="{75A73476-D552-4FE7-BEFA-4FD40A557844}" sibTransId="{1BDF338E-E115-4564-90BF-3073624CC052}"/>
    <dgm:cxn modelId="{5DCC47D3-5E9A-4F11-8969-D01663C1371F}" type="presOf" srcId="{0105FDF2-0DC6-4007-913C-B7B84D9D7FC7}" destId="{F825EE1C-A966-43FB-812B-43C145302F94}" srcOrd="0" destOrd="0" presId="urn:microsoft.com/office/officeart/2018/5/layout/IconLeafLabelList"/>
    <dgm:cxn modelId="{B3F2C834-BFBA-4529-B024-DAFFCCDC3E8E}" type="presParOf" srcId="{A6C02D0F-B2B7-454C-88EE-C640E2ADAD2F}" destId="{D52B0036-064E-4326-BDAC-60B3701ABC3C}" srcOrd="0" destOrd="0" presId="urn:microsoft.com/office/officeart/2018/5/layout/IconLeafLabelList"/>
    <dgm:cxn modelId="{8FF6872A-F007-4425-82B4-7160855AB9F4}" type="presParOf" srcId="{D52B0036-064E-4326-BDAC-60B3701ABC3C}" destId="{C0F7EF47-AD15-41D7-A97D-7D778161CBFA}" srcOrd="0" destOrd="0" presId="urn:microsoft.com/office/officeart/2018/5/layout/IconLeafLabelList"/>
    <dgm:cxn modelId="{38064D0C-9A74-48B5-A02D-7CA2977A5CB2}" type="presParOf" srcId="{D52B0036-064E-4326-BDAC-60B3701ABC3C}" destId="{03AA7496-7B91-495E-8E53-4AAAC0C5EE60}" srcOrd="1" destOrd="0" presId="urn:microsoft.com/office/officeart/2018/5/layout/IconLeafLabelList"/>
    <dgm:cxn modelId="{B2E1BE9A-1E2A-4E28-AA5E-DA2AFB56E43B}" type="presParOf" srcId="{D52B0036-064E-4326-BDAC-60B3701ABC3C}" destId="{5BAA7E07-1CDC-4C2B-B082-C4EB81AFE95D}" srcOrd="2" destOrd="0" presId="urn:microsoft.com/office/officeart/2018/5/layout/IconLeafLabelList"/>
    <dgm:cxn modelId="{68E8F038-DF77-4267-A4F1-1BCD22D9C61D}" type="presParOf" srcId="{D52B0036-064E-4326-BDAC-60B3701ABC3C}" destId="{F825EE1C-A966-43FB-812B-43C145302F94}" srcOrd="3" destOrd="0" presId="urn:microsoft.com/office/officeart/2018/5/layout/IconLeafLabelList"/>
    <dgm:cxn modelId="{5D1BB1A3-D9C4-4694-A0D3-44AA5BD6C5F7}" type="presParOf" srcId="{A6C02D0F-B2B7-454C-88EE-C640E2ADAD2F}" destId="{860ACA23-CEBD-48AD-8BBB-9754FDB666BE}" srcOrd="1" destOrd="0" presId="urn:microsoft.com/office/officeart/2018/5/layout/IconLeafLabelList"/>
    <dgm:cxn modelId="{B3E69C5D-E768-4C1E-875F-2DA20DEB77F9}" type="presParOf" srcId="{A6C02D0F-B2B7-454C-88EE-C640E2ADAD2F}" destId="{9BEF74F5-3001-4AD6-94A1-DC712CF290B1}" srcOrd="2" destOrd="0" presId="urn:microsoft.com/office/officeart/2018/5/layout/IconLeafLabelList"/>
    <dgm:cxn modelId="{8075EC5E-FB0E-479A-B63B-71EC4C3090DF}" type="presParOf" srcId="{9BEF74F5-3001-4AD6-94A1-DC712CF290B1}" destId="{97E8FEC4-479A-4BA7-B51A-06DD627F9AC1}" srcOrd="0" destOrd="0" presId="urn:microsoft.com/office/officeart/2018/5/layout/IconLeafLabelList"/>
    <dgm:cxn modelId="{F891B235-4CBF-4742-88CE-0BEC7DA3C875}" type="presParOf" srcId="{9BEF74F5-3001-4AD6-94A1-DC712CF290B1}" destId="{D14A99E5-C2C3-4E1B-9C4C-DCC1EC4734E2}" srcOrd="1" destOrd="0" presId="urn:microsoft.com/office/officeart/2018/5/layout/IconLeafLabelList"/>
    <dgm:cxn modelId="{7CA4CAAD-83A9-4EA6-B280-6D2069A4EFC9}" type="presParOf" srcId="{9BEF74F5-3001-4AD6-94A1-DC712CF290B1}" destId="{DE601B24-54C7-4002-87D1-5B5D096508D7}" srcOrd="2" destOrd="0" presId="urn:microsoft.com/office/officeart/2018/5/layout/IconLeafLabelList"/>
    <dgm:cxn modelId="{C69ACD02-6DA6-4A5F-9F4B-D2B1C39F0371}" type="presParOf" srcId="{9BEF74F5-3001-4AD6-94A1-DC712CF290B1}" destId="{BB39E0FC-2317-4087-88B2-1AA7AFCE7E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67EE7-79CA-4F22-BFF4-672E44530A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276F8-AF25-4432-BE31-15A44D179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showcase model's performance and quality</a:t>
          </a:r>
        </a:p>
      </dgm:t>
    </dgm:pt>
    <dgm:pt modelId="{C0B85808-BAA0-45D9-9CBC-DC6ADE18AD0F}" type="parTrans" cxnId="{FE8BAE56-E18C-47D3-81BB-B812944F59A5}">
      <dgm:prSet/>
      <dgm:spPr/>
      <dgm:t>
        <a:bodyPr/>
        <a:lstStyle/>
        <a:p>
          <a:endParaRPr lang="en-US"/>
        </a:p>
      </dgm:t>
    </dgm:pt>
    <dgm:pt modelId="{6A0D9B18-A935-4278-9509-F8E532EEDF37}" type="sibTrans" cxnId="{FE8BAE56-E18C-47D3-81BB-B812944F59A5}">
      <dgm:prSet/>
      <dgm:spPr/>
      <dgm:t>
        <a:bodyPr/>
        <a:lstStyle/>
        <a:p>
          <a:endParaRPr lang="en-US"/>
        </a:p>
      </dgm:t>
    </dgm:pt>
    <dgm:pt modelId="{74150F9D-7910-46C2-9226-8B85F8F68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Images exhibit strong likeness to real salient maps</a:t>
          </a:r>
        </a:p>
      </dgm:t>
    </dgm:pt>
    <dgm:pt modelId="{9D7DA6D7-2845-455F-B90D-39A62D828C98}" type="parTrans" cxnId="{F6FAD43C-1902-4852-BADE-A5826EFC646A}">
      <dgm:prSet/>
      <dgm:spPr/>
      <dgm:t>
        <a:bodyPr/>
        <a:lstStyle/>
        <a:p>
          <a:endParaRPr lang="en-US"/>
        </a:p>
      </dgm:t>
    </dgm:pt>
    <dgm:pt modelId="{9FEE145E-F152-40F8-BC9B-37F18CB5A7C7}" type="sibTrans" cxnId="{F6FAD43C-1902-4852-BADE-A5826EFC646A}">
      <dgm:prSet/>
      <dgm:spPr/>
      <dgm:t>
        <a:bodyPr/>
        <a:lstStyle/>
        <a:p>
          <a:endParaRPr lang="en-US"/>
        </a:p>
      </dgm:t>
    </dgm:pt>
    <dgm:pt modelId="{60700169-79EC-4B88-898B-29187FFF2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 highlighting of areas of interest for human attention</a:t>
          </a:r>
        </a:p>
      </dgm:t>
    </dgm:pt>
    <dgm:pt modelId="{F15A0987-49FC-4E76-9321-F7AECB76AAFB}" type="parTrans" cxnId="{BAF03039-35D4-4325-B7C0-93DBB222672D}">
      <dgm:prSet/>
      <dgm:spPr/>
      <dgm:t>
        <a:bodyPr/>
        <a:lstStyle/>
        <a:p>
          <a:endParaRPr lang="en-US"/>
        </a:p>
      </dgm:t>
    </dgm:pt>
    <dgm:pt modelId="{E81F235F-C5FF-4042-9BBD-D4E2E4DAA846}" type="sibTrans" cxnId="{BAF03039-35D4-4325-B7C0-93DBB222672D}">
      <dgm:prSet/>
      <dgm:spPr/>
      <dgm:t>
        <a:bodyPr/>
        <a:lstStyle/>
        <a:p>
          <a:endParaRPr lang="en-US"/>
        </a:p>
      </dgm:t>
    </dgm:pt>
    <dgm:pt modelId="{34D73F92-A4FE-4C87-B8F1-514CD07EF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Qualitatively pleasing saliency maps capturing human visual interest</a:t>
          </a:r>
        </a:p>
      </dgm:t>
    </dgm:pt>
    <dgm:pt modelId="{3BAF98E1-F980-443B-B155-7D3792F46929}" type="parTrans" cxnId="{0BAFEBC9-4A79-4BFC-AC53-7D63D3047778}">
      <dgm:prSet/>
      <dgm:spPr/>
      <dgm:t>
        <a:bodyPr/>
        <a:lstStyle/>
        <a:p>
          <a:endParaRPr lang="en-US"/>
        </a:p>
      </dgm:t>
    </dgm:pt>
    <dgm:pt modelId="{5BBE306F-E120-4E27-A81E-62000F3BAD1E}" type="sibTrans" cxnId="{0BAFEBC9-4A79-4BFC-AC53-7D63D3047778}">
      <dgm:prSet/>
      <dgm:spPr/>
      <dgm:t>
        <a:bodyPr/>
        <a:lstStyle/>
        <a:p>
          <a:endParaRPr lang="en-US"/>
        </a:p>
      </dgm:t>
    </dgm:pt>
    <dgm:pt modelId="{0DF7D069-EB45-463F-B281-49B6288A6D8D}" type="pres">
      <dgm:prSet presAssocID="{BC067EE7-79CA-4F22-BFF4-672E44530A87}" presName="root" presStyleCnt="0">
        <dgm:presLayoutVars>
          <dgm:dir/>
          <dgm:resizeHandles val="exact"/>
        </dgm:presLayoutVars>
      </dgm:prSet>
      <dgm:spPr/>
    </dgm:pt>
    <dgm:pt modelId="{CF06AA03-5752-4120-8933-8E45290085E9}" type="pres">
      <dgm:prSet presAssocID="{19D276F8-AF25-4432-BE31-15A44D179D9D}" presName="compNode" presStyleCnt="0"/>
      <dgm:spPr/>
    </dgm:pt>
    <dgm:pt modelId="{7DCC6399-A164-4427-ADAE-9355040F51E5}" type="pres">
      <dgm:prSet presAssocID="{19D276F8-AF25-4432-BE31-15A44D179D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8126549-3C59-4BBF-A06A-B7908C706B01}" type="pres">
      <dgm:prSet presAssocID="{19D276F8-AF25-4432-BE31-15A44D179D9D}" presName="spaceRect" presStyleCnt="0"/>
      <dgm:spPr/>
    </dgm:pt>
    <dgm:pt modelId="{72F573A0-2380-433F-AD29-62DE376152A3}" type="pres">
      <dgm:prSet presAssocID="{19D276F8-AF25-4432-BE31-15A44D179D9D}" presName="textRect" presStyleLbl="revTx" presStyleIdx="0" presStyleCnt="4">
        <dgm:presLayoutVars>
          <dgm:chMax val="1"/>
          <dgm:chPref val="1"/>
        </dgm:presLayoutVars>
      </dgm:prSet>
      <dgm:spPr/>
    </dgm:pt>
    <dgm:pt modelId="{A4C715B8-169F-48CA-97E7-842B535D361F}" type="pres">
      <dgm:prSet presAssocID="{6A0D9B18-A935-4278-9509-F8E532EEDF37}" presName="sibTrans" presStyleCnt="0"/>
      <dgm:spPr/>
    </dgm:pt>
    <dgm:pt modelId="{07BE59D7-7072-4AF0-A0C9-97F26D753419}" type="pres">
      <dgm:prSet presAssocID="{74150F9D-7910-46C2-9226-8B85F8F68BE9}" presName="compNode" presStyleCnt="0"/>
      <dgm:spPr/>
    </dgm:pt>
    <dgm:pt modelId="{F578C924-9AE7-4975-BCFD-93BE8F56BC90}" type="pres">
      <dgm:prSet presAssocID="{74150F9D-7910-46C2-9226-8B85F8F68B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Κάμερα"/>
        </a:ext>
      </dgm:extLst>
    </dgm:pt>
    <dgm:pt modelId="{5899FD58-30B7-46AC-A814-FF9F326548FE}" type="pres">
      <dgm:prSet presAssocID="{74150F9D-7910-46C2-9226-8B85F8F68BE9}" presName="spaceRect" presStyleCnt="0"/>
      <dgm:spPr/>
    </dgm:pt>
    <dgm:pt modelId="{3A5E4B47-3F2C-427F-B772-02BB89528711}" type="pres">
      <dgm:prSet presAssocID="{74150F9D-7910-46C2-9226-8B85F8F68BE9}" presName="textRect" presStyleLbl="revTx" presStyleIdx="1" presStyleCnt="4">
        <dgm:presLayoutVars>
          <dgm:chMax val="1"/>
          <dgm:chPref val="1"/>
        </dgm:presLayoutVars>
      </dgm:prSet>
      <dgm:spPr/>
    </dgm:pt>
    <dgm:pt modelId="{901D7748-B744-4114-98E1-6EBA73CAFD9C}" type="pres">
      <dgm:prSet presAssocID="{9FEE145E-F152-40F8-BC9B-37F18CB5A7C7}" presName="sibTrans" presStyleCnt="0"/>
      <dgm:spPr/>
    </dgm:pt>
    <dgm:pt modelId="{2C2D2847-71E9-450C-8E57-B7D076DE9C05}" type="pres">
      <dgm:prSet presAssocID="{60700169-79EC-4B88-898B-29187FFF2985}" presName="compNode" presStyleCnt="0"/>
      <dgm:spPr/>
    </dgm:pt>
    <dgm:pt modelId="{E6F9AF33-7116-42D0-A9F3-B436E6D14DFC}" type="pres">
      <dgm:prSet presAssocID="{60700169-79EC-4B88-898B-29187FFF29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153F9B-3199-4521-A225-EA706FE0A0A2}" type="pres">
      <dgm:prSet presAssocID="{60700169-79EC-4B88-898B-29187FFF2985}" presName="spaceRect" presStyleCnt="0"/>
      <dgm:spPr/>
    </dgm:pt>
    <dgm:pt modelId="{0383D299-613B-438A-BF52-5BE596E94F47}" type="pres">
      <dgm:prSet presAssocID="{60700169-79EC-4B88-898B-29187FFF2985}" presName="textRect" presStyleLbl="revTx" presStyleIdx="2" presStyleCnt="4">
        <dgm:presLayoutVars>
          <dgm:chMax val="1"/>
          <dgm:chPref val="1"/>
        </dgm:presLayoutVars>
      </dgm:prSet>
      <dgm:spPr/>
    </dgm:pt>
    <dgm:pt modelId="{A42CBED8-2F8D-4985-AA2A-B5B6668BA937}" type="pres">
      <dgm:prSet presAssocID="{E81F235F-C5FF-4042-9BBD-D4E2E4DAA846}" presName="sibTrans" presStyleCnt="0"/>
      <dgm:spPr/>
    </dgm:pt>
    <dgm:pt modelId="{39655741-4886-4AC6-AE2C-5D4516EAD51A}" type="pres">
      <dgm:prSet presAssocID="{34D73F92-A4FE-4C87-B8F1-514CD07EF4A9}" presName="compNode" presStyleCnt="0"/>
      <dgm:spPr/>
    </dgm:pt>
    <dgm:pt modelId="{853F33A6-B935-4DD3-A738-89E030E35D8A}" type="pres">
      <dgm:prSet presAssocID="{34D73F92-A4FE-4C87-B8F1-514CD07EF4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Μάτι"/>
        </a:ext>
      </dgm:extLst>
    </dgm:pt>
    <dgm:pt modelId="{8FC03FFB-623F-4CB1-AE61-3F8C12FC17DB}" type="pres">
      <dgm:prSet presAssocID="{34D73F92-A4FE-4C87-B8F1-514CD07EF4A9}" presName="spaceRect" presStyleCnt="0"/>
      <dgm:spPr/>
    </dgm:pt>
    <dgm:pt modelId="{19E7C2D0-D75F-455A-BFFE-2EECEA0514DB}" type="pres">
      <dgm:prSet presAssocID="{34D73F92-A4FE-4C87-B8F1-514CD07EF4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73401E-E5F4-4AA5-97D0-E6D1B9495F50}" type="presOf" srcId="{34D73F92-A4FE-4C87-B8F1-514CD07EF4A9}" destId="{19E7C2D0-D75F-455A-BFFE-2EECEA0514DB}" srcOrd="0" destOrd="0" presId="urn:microsoft.com/office/officeart/2018/2/layout/IconLabelList"/>
    <dgm:cxn modelId="{BAF03039-35D4-4325-B7C0-93DBB222672D}" srcId="{BC067EE7-79CA-4F22-BFF4-672E44530A87}" destId="{60700169-79EC-4B88-898B-29187FFF2985}" srcOrd="2" destOrd="0" parTransId="{F15A0987-49FC-4E76-9321-F7AECB76AAFB}" sibTransId="{E81F235F-C5FF-4042-9BBD-D4E2E4DAA846}"/>
    <dgm:cxn modelId="{F6FAD43C-1902-4852-BADE-A5826EFC646A}" srcId="{BC067EE7-79CA-4F22-BFF4-672E44530A87}" destId="{74150F9D-7910-46C2-9226-8B85F8F68BE9}" srcOrd="1" destOrd="0" parTransId="{9D7DA6D7-2845-455F-B90D-39A62D828C98}" sibTransId="{9FEE145E-F152-40F8-BC9B-37F18CB5A7C7}"/>
    <dgm:cxn modelId="{B715DF74-A4D7-40A8-9918-70E3FEABCAE8}" type="presOf" srcId="{60700169-79EC-4B88-898B-29187FFF2985}" destId="{0383D299-613B-438A-BF52-5BE596E94F47}" srcOrd="0" destOrd="0" presId="urn:microsoft.com/office/officeart/2018/2/layout/IconLabelList"/>
    <dgm:cxn modelId="{FE8BAE56-E18C-47D3-81BB-B812944F59A5}" srcId="{BC067EE7-79CA-4F22-BFF4-672E44530A87}" destId="{19D276F8-AF25-4432-BE31-15A44D179D9D}" srcOrd="0" destOrd="0" parTransId="{C0B85808-BAA0-45D9-9CBC-DC6ADE18AD0F}" sibTransId="{6A0D9B18-A935-4278-9509-F8E532EEDF37}"/>
    <dgm:cxn modelId="{D4001280-825B-498B-9B71-B9B88D985182}" type="presOf" srcId="{BC067EE7-79CA-4F22-BFF4-672E44530A87}" destId="{0DF7D069-EB45-463F-B281-49B6288A6D8D}" srcOrd="0" destOrd="0" presId="urn:microsoft.com/office/officeart/2018/2/layout/IconLabelList"/>
    <dgm:cxn modelId="{0F9B39C3-E603-46B3-A4E8-BB307C22B48E}" type="presOf" srcId="{74150F9D-7910-46C2-9226-8B85F8F68BE9}" destId="{3A5E4B47-3F2C-427F-B772-02BB89528711}" srcOrd="0" destOrd="0" presId="urn:microsoft.com/office/officeart/2018/2/layout/IconLabelList"/>
    <dgm:cxn modelId="{0BAFEBC9-4A79-4BFC-AC53-7D63D3047778}" srcId="{BC067EE7-79CA-4F22-BFF4-672E44530A87}" destId="{34D73F92-A4FE-4C87-B8F1-514CD07EF4A9}" srcOrd="3" destOrd="0" parTransId="{3BAF98E1-F980-443B-B155-7D3792F46929}" sibTransId="{5BBE306F-E120-4E27-A81E-62000F3BAD1E}"/>
    <dgm:cxn modelId="{EFB417CD-D2B5-4BE9-8E55-621F59288C06}" type="presOf" srcId="{19D276F8-AF25-4432-BE31-15A44D179D9D}" destId="{72F573A0-2380-433F-AD29-62DE376152A3}" srcOrd="0" destOrd="0" presId="urn:microsoft.com/office/officeart/2018/2/layout/IconLabelList"/>
    <dgm:cxn modelId="{C4CDCD73-EB32-4239-ADD4-E2607470DA3B}" type="presParOf" srcId="{0DF7D069-EB45-463F-B281-49B6288A6D8D}" destId="{CF06AA03-5752-4120-8933-8E45290085E9}" srcOrd="0" destOrd="0" presId="urn:microsoft.com/office/officeart/2018/2/layout/IconLabelList"/>
    <dgm:cxn modelId="{C733A29E-8CFC-4D6E-AA13-885D83CF0C4E}" type="presParOf" srcId="{CF06AA03-5752-4120-8933-8E45290085E9}" destId="{7DCC6399-A164-4427-ADAE-9355040F51E5}" srcOrd="0" destOrd="0" presId="urn:microsoft.com/office/officeart/2018/2/layout/IconLabelList"/>
    <dgm:cxn modelId="{75D9CC48-0C63-450E-A9C8-B4F16BC99540}" type="presParOf" srcId="{CF06AA03-5752-4120-8933-8E45290085E9}" destId="{F8126549-3C59-4BBF-A06A-B7908C706B01}" srcOrd="1" destOrd="0" presId="urn:microsoft.com/office/officeart/2018/2/layout/IconLabelList"/>
    <dgm:cxn modelId="{BAF19D56-0370-4BDD-8A83-FF743FC5FA3F}" type="presParOf" srcId="{CF06AA03-5752-4120-8933-8E45290085E9}" destId="{72F573A0-2380-433F-AD29-62DE376152A3}" srcOrd="2" destOrd="0" presId="urn:microsoft.com/office/officeart/2018/2/layout/IconLabelList"/>
    <dgm:cxn modelId="{98107B98-9230-4CEF-9433-764627FD3C8D}" type="presParOf" srcId="{0DF7D069-EB45-463F-B281-49B6288A6D8D}" destId="{A4C715B8-169F-48CA-97E7-842B535D361F}" srcOrd="1" destOrd="0" presId="urn:microsoft.com/office/officeart/2018/2/layout/IconLabelList"/>
    <dgm:cxn modelId="{27DF4606-EA8D-459B-831D-0DCD7B46B3DC}" type="presParOf" srcId="{0DF7D069-EB45-463F-B281-49B6288A6D8D}" destId="{07BE59D7-7072-4AF0-A0C9-97F26D753419}" srcOrd="2" destOrd="0" presId="urn:microsoft.com/office/officeart/2018/2/layout/IconLabelList"/>
    <dgm:cxn modelId="{58099B17-1130-49C8-BDE8-569205C90A58}" type="presParOf" srcId="{07BE59D7-7072-4AF0-A0C9-97F26D753419}" destId="{F578C924-9AE7-4975-BCFD-93BE8F56BC90}" srcOrd="0" destOrd="0" presId="urn:microsoft.com/office/officeart/2018/2/layout/IconLabelList"/>
    <dgm:cxn modelId="{88A19F22-4393-496F-BA88-526549EF8245}" type="presParOf" srcId="{07BE59D7-7072-4AF0-A0C9-97F26D753419}" destId="{5899FD58-30B7-46AC-A814-FF9F326548FE}" srcOrd="1" destOrd="0" presId="urn:microsoft.com/office/officeart/2018/2/layout/IconLabelList"/>
    <dgm:cxn modelId="{C556945F-2F27-4827-B22E-84C30590D8BD}" type="presParOf" srcId="{07BE59D7-7072-4AF0-A0C9-97F26D753419}" destId="{3A5E4B47-3F2C-427F-B772-02BB89528711}" srcOrd="2" destOrd="0" presId="urn:microsoft.com/office/officeart/2018/2/layout/IconLabelList"/>
    <dgm:cxn modelId="{58EA788E-BD93-42C0-9AD9-A632DFFAEDB9}" type="presParOf" srcId="{0DF7D069-EB45-463F-B281-49B6288A6D8D}" destId="{901D7748-B744-4114-98E1-6EBA73CAFD9C}" srcOrd="3" destOrd="0" presId="urn:microsoft.com/office/officeart/2018/2/layout/IconLabelList"/>
    <dgm:cxn modelId="{96BB2AE9-82F2-43AC-8377-FBCF240C0B2C}" type="presParOf" srcId="{0DF7D069-EB45-463F-B281-49B6288A6D8D}" destId="{2C2D2847-71E9-450C-8E57-B7D076DE9C05}" srcOrd="4" destOrd="0" presId="urn:microsoft.com/office/officeart/2018/2/layout/IconLabelList"/>
    <dgm:cxn modelId="{945C23D3-DBD1-45B4-88B2-C96A1D3B6EE6}" type="presParOf" srcId="{2C2D2847-71E9-450C-8E57-B7D076DE9C05}" destId="{E6F9AF33-7116-42D0-A9F3-B436E6D14DFC}" srcOrd="0" destOrd="0" presId="urn:microsoft.com/office/officeart/2018/2/layout/IconLabelList"/>
    <dgm:cxn modelId="{EFB7D43A-1343-4E17-8F08-357ED0BE60AB}" type="presParOf" srcId="{2C2D2847-71E9-450C-8E57-B7D076DE9C05}" destId="{CB153F9B-3199-4521-A225-EA706FE0A0A2}" srcOrd="1" destOrd="0" presId="urn:microsoft.com/office/officeart/2018/2/layout/IconLabelList"/>
    <dgm:cxn modelId="{9ED650C2-24FD-4C61-8D8F-87F5E2E709A1}" type="presParOf" srcId="{2C2D2847-71E9-450C-8E57-B7D076DE9C05}" destId="{0383D299-613B-438A-BF52-5BE596E94F47}" srcOrd="2" destOrd="0" presId="urn:microsoft.com/office/officeart/2018/2/layout/IconLabelList"/>
    <dgm:cxn modelId="{1DA5DF75-2F99-412E-B18C-7B59D156131F}" type="presParOf" srcId="{0DF7D069-EB45-463F-B281-49B6288A6D8D}" destId="{A42CBED8-2F8D-4985-AA2A-B5B6668BA937}" srcOrd="5" destOrd="0" presId="urn:microsoft.com/office/officeart/2018/2/layout/IconLabelList"/>
    <dgm:cxn modelId="{7D7B1DC5-2169-42E8-9100-B526B7368780}" type="presParOf" srcId="{0DF7D069-EB45-463F-B281-49B6288A6D8D}" destId="{39655741-4886-4AC6-AE2C-5D4516EAD51A}" srcOrd="6" destOrd="0" presId="urn:microsoft.com/office/officeart/2018/2/layout/IconLabelList"/>
    <dgm:cxn modelId="{022D3607-F3DA-459E-8D0F-A5234C0157B5}" type="presParOf" srcId="{39655741-4886-4AC6-AE2C-5D4516EAD51A}" destId="{853F33A6-B935-4DD3-A738-89E030E35D8A}" srcOrd="0" destOrd="0" presId="urn:microsoft.com/office/officeart/2018/2/layout/IconLabelList"/>
    <dgm:cxn modelId="{AB6BFE53-3FD6-484B-9B34-9A7CAA651757}" type="presParOf" srcId="{39655741-4886-4AC6-AE2C-5D4516EAD51A}" destId="{8FC03FFB-623F-4CB1-AE61-3F8C12FC17DB}" srcOrd="1" destOrd="0" presId="urn:microsoft.com/office/officeart/2018/2/layout/IconLabelList"/>
    <dgm:cxn modelId="{D315F451-DC48-4E4F-ABD5-AA86AF9048FF}" type="presParOf" srcId="{39655741-4886-4AC6-AE2C-5D4516EAD51A}" destId="{19E7C2D0-D75F-455A-BFFE-2EECEA0514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89D0C-41FE-4E21-9F6A-D0C0830C8665}">
      <dsp:nvSpPr>
        <dsp:cNvPr id="0" name=""/>
        <dsp:cNvSpPr/>
      </dsp:nvSpPr>
      <dsp:spPr>
        <a:xfrm>
          <a:off x="0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Multiple epochs processing pairs of original images and saliency maps</a:t>
          </a:r>
        </a:p>
      </dsp:txBody>
      <dsp:txXfrm>
        <a:off x="0" y="194188"/>
        <a:ext cx="2686458" cy="1611875"/>
      </dsp:txXfrm>
    </dsp:sp>
    <dsp:sp modelId="{A1D71A1C-3922-4319-ABCC-EBF8CB1FFF0C}">
      <dsp:nvSpPr>
        <dsp:cNvPr id="0" name=""/>
        <dsp:cNvSpPr/>
      </dsp:nvSpPr>
      <dsp:spPr>
        <a:xfrm>
          <a:off x="2955104" y="185806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Adam optimizer used with learning rate: 0.00001</a:t>
          </a:r>
        </a:p>
      </dsp:txBody>
      <dsp:txXfrm>
        <a:off x="2955104" y="185806"/>
        <a:ext cx="2686458" cy="1611875"/>
      </dsp:txXfrm>
    </dsp:sp>
    <dsp:sp modelId="{F5FF5AC1-113D-4568-922C-ACB89F6B7C78}">
      <dsp:nvSpPr>
        <dsp:cNvPr id="0" name=""/>
        <dsp:cNvSpPr/>
      </dsp:nvSpPr>
      <dsp:spPr>
        <a:xfrm>
          <a:off x="5910209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Generator creates 'fake' image from real image during each iteration</a:t>
          </a:r>
        </a:p>
      </dsp:txBody>
      <dsp:txXfrm>
        <a:off x="5910209" y="194188"/>
        <a:ext cx="2686458" cy="1611875"/>
      </dsp:txXfrm>
    </dsp:sp>
    <dsp:sp modelId="{140EB23E-F561-42D6-BEFF-ED7377660E10}">
      <dsp:nvSpPr>
        <dsp:cNvPr id="0" name=""/>
        <dsp:cNvSpPr/>
      </dsp:nvSpPr>
      <dsp:spPr>
        <a:xfrm>
          <a:off x="1477552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Generator loss: GAN loss + L1 loss (scaled)</a:t>
          </a:r>
        </a:p>
      </dsp:txBody>
      <dsp:txXfrm>
        <a:off x="1477552" y="2074709"/>
        <a:ext cx="2686458" cy="1611875"/>
      </dsp:txXfrm>
    </dsp:sp>
    <dsp:sp modelId="{D465FE9B-4106-4DB7-BB6D-B5C1B2274CFD}">
      <dsp:nvSpPr>
        <dsp:cNvPr id="0" name=""/>
        <dsp:cNvSpPr/>
      </dsp:nvSpPr>
      <dsp:spPr>
        <a:xfrm>
          <a:off x="4432656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Discriminator loss: Average of losses for real and fake images</a:t>
          </a:r>
        </a:p>
      </dsp:txBody>
      <dsp:txXfrm>
        <a:off x="4432656" y="2074709"/>
        <a:ext cx="2686458" cy="161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6A3F7-4FC7-47A4-8176-10724012F373}">
      <dsp:nvSpPr>
        <dsp:cNvPr id="0" name=""/>
        <dsp:cNvSpPr/>
      </dsp:nvSpPr>
      <dsp:spPr>
        <a:xfrm>
          <a:off x="2518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Losses for Generator and Discriminator tracked and displayed every 500 iterations</a:t>
          </a:r>
        </a:p>
      </dsp:txBody>
      <dsp:txXfrm>
        <a:off x="2518" y="641651"/>
        <a:ext cx="1998053" cy="1198832"/>
      </dsp:txXfrm>
    </dsp:sp>
    <dsp:sp modelId="{D3C286CD-F7F9-43A7-81AA-20BD0CF2B03B}">
      <dsp:nvSpPr>
        <dsp:cNvPr id="0" name=""/>
        <dsp:cNvSpPr/>
      </dsp:nvSpPr>
      <dsp:spPr>
        <a:xfrm>
          <a:off x="2200377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Helps identify potential issues and assess training progress</a:t>
          </a:r>
        </a:p>
      </dsp:txBody>
      <dsp:txXfrm>
        <a:off x="2200377" y="641651"/>
        <a:ext cx="1998053" cy="1198832"/>
      </dsp:txXfrm>
    </dsp:sp>
    <dsp:sp modelId="{D794E2F4-26F9-4BCB-AC79-644B4E717565}">
      <dsp:nvSpPr>
        <dsp:cNvPr id="0" name=""/>
        <dsp:cNvSpPr/>
      </dsp:nvSpPr>
      <dsp:spPr>
        <a:xfrm>
          <a:off x="4398236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Generator preserved by saving model parameters at the end of each epoch</a:t>
          </a:r>
        </a:p>
      </dsp:txBody>
      <dsp:txXfrm>
        <a:off x="4398236" y="641651"/>
        <a:ext cx="1998053" cy="1198832"/>
      </dsp:txXfrm>
    </dsp:sp>
    <dsp:sp modelId="{CB3B1521-557D-46B2-8016-1F0DEED6CF23}">
      <dsp:nvSpPr>
        <dsp:cNvPr id="0" name=""/>
        <dsp:cNvSpPr/>
      </dsp:nvSpPr>
      <dsp:spPr>
        <a:xfrm>
          <a:off x="6596095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Output images generated at different stages of training analyzed</a:t>
          </a:r>
        </a:p>
      </dsp:txBody>
      <dsp:txXfrm>
        <a:off x="6596095" y="641651"/>
        <a:ext cx="1998053" cy="1198832"/>
      </dsp:txXfrm>
    </dsp:sp>
    <dsp:sp modelId="{D5ABB380-36D2-4D63-8401-3E73CAE86110}">
      <dsp:nvSpPr>
        <dsp:cNvPr id="0" name=""/>
        <dsp:cNvSpPr/>
      </dsp:nvSpPr>
      <dsp:spPr>
        <a:xfrm>
          <a:off x="1101448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analysis of Generator's performance evolution over time</a:t>
          </a:r>
        </a:p>
      </dsp:txBody>
      <dsp:txXfrm>
        <a:off x="1101448" y="2040289"/>
        <a:ext cx="1998053" cy="1198832"/>
      </dsp:txXfrm>
    </dsp:sp>
    <dsp:sp modelId="{6A85B858-7902-4F8E-9D89-62F503C8BB0D}">
      <dsp:nvSpPr>
        <dsp:cNvPr id="0" name=""/>
        <dsp:cNvSpPr/>
      </dsp:nvSpPr>
      <dsp:spPr>
        <a:xfrm>
          <a:off x="3299307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Numerical convergence doesn't guarantee optimal visual results</a:t>
          </a:r>
        </a:p>
      </dsp:txBody>
      <dsp:txXfrm>
        <a:off x="3299307" y="2040289"/>
        <a:ext cx="1998053" cy="1198832"/>
      </dsp:txXfrm>
    </dsp:sp>
    <dsp:sp modelId="{67176EAF-39E2-4290-9EF1-88F8FB22EFC0}">
      <dsp:nvSpPr>
        <dsp:cNvPr id="0" name=""/>
        <dsp:cNvSpPr/>
      </dsp:nvSpPr>
      <dsp:spPr>
        <a:xfrm>
          <a:off x="5497166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Human judgment crucial in selecting the most visually satisfying model</a:t>
          </a:r>
        </a:p>
      </dsp:txBody>
      <dsp:txXfrm>
        <a:off x="5497166" y="2040289"/>
        <a:ext cx="1998053" cy="1198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7EF47-AD15-41D7-A97D-7D778161CBFA}">
      <dsp:nvSpPr>
        <dsp:cNvPr id="0" name=""/>
        <dsp:cNvSpPr/>
      </dsp:nvSpPr>
      <dsp:spPr>
        <a:xfrm>
          <a:off x="159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A7496-7B91-495E-8E53-4AAAC0C5EE60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EE1C-A966-43FB-812B-43C145302F94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Training time: ~1 hour for 100 epochs</a:t>
          </a:r>
        </a:p>
      </dsp:txBody>
      <dsp:txXfrm>
        <a:off x="894066" y="3126741"/>
        <a:ext cx="3600000" cy="720000"/>
      </dsp:txXfrm>
    </dsp:sp>
    <dsp:sp modelId="{97E8FEC4-479A-4BA7-B51A-06DD627F9AC1}">
      <dsp:nvSpPr>
        <dsp:cNvPr id="0" name=""/>
        <dsp:cNvSpPr/>
      </dsp:nvSpPr>
      <dsp:spPr>
        <a:xfrm>
          <a:off x="582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A99E5-C2C3-4E1B-9C4C-DCC1EC4734E2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9E0FC-2317-4087-88B2-1AA7AFCE7E58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Utilized NVIDIA A100 Tensor Core GPU</a:t>
          </a:r>
        </a:p>
      </dsp:txBody>
      <dsp:txXfrm>
        <a:off x="5124066" y="3126741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C6399-A164-4427-ADAE-9355040F51E5}">
      <dsp:nvSpPr>
        <dsp:cNvPr id="0" name=""/>
        <dsp:cNvSpPr/>
      </dsp:nvSpPr>
      <dsp:spPr>
        <a:xfrm>
          <a:off x="72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573A0-2380-433F-AD29-62DE376152A3}">
      <dsp:nvSpPr>
        <dsp:cNvPr id="0" name=""/>
        <dsp:cNvSpPr/>
      </dsp:nvSpPr>
      <dsp:spPr>
        <a:xfrm>
          <a:off x="22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Results showcase model's performance and quality</a:t>
          </a:r>
        </a:p>
      </dsp:txBody>
      <dsp:txXfrm>
        <a:off x="225834" y="2120455"/>
        <a:ext cx="1800000" cy="720000"/>
      </dsp:txXfrm>
    </dsp:sp>
    <dsp:sp modelId="{F578C924-9AE7-4975-BCFD-93BE8F56BC90}">
      <dsp:nvSpPr>
        <dsp:cNvPr id="0" name=""/>
        <dsp:cNvSpPr/>
      </dsp:nvSpPr>
      <dsp:spPr>
        <a:xfrm>
          <a:off x="283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4B47-3F2C-427F-B772-02BB89528711}">
      <dsp:nvSpPr>
        <dsp:cNvPr id="0" name=""/>
        <dsp:cNvSpPr/>
      </dsp:nvSpPr>
      <dsp:spPr>
        <a:xfrm>
          <a:off x="234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Images exhibit strong likeness to real salient maps</a:t>
          </a:r>
        </a:p>
      </dsp:txBody>
      <dsp:txXfrm>
        <a:off x="2340834" y="2120455"/>
        <a:ext cx="1800000" cy="720000"/>
      </dsp:txXfrm>
    </dsp:sp>
    <dsp:sp modelId="{E6F9AF33-7116-42D0-A9F3-B436E6D14DFC}">
      <dsp:nvSpPr>
        <dsp:cNvPr id="0" name=""/>
        <dsp:cNvSpPr/>
      </dsp:nvSpPr>
      <dsp:spPr>
        <a:xfrm>
          <a:off x="495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3D299-613B-438A-BF52-5BE596E94F47}">
      <dsp:nvSpPr>
        <dsp:cNvPr id="0" name=""/>
        <dsp:cNvSpPr/>
      </dsp:nvSpPr>
      <dsp:spPr>
        <a:xfrm>
          <a:off x="445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Successful highlighting of areas of interest for human attention</a:t>
          </a:r>
        </a:p>
      </dsp:txBody>
      <dsp:txXfrm>
        <a:off x="4455834" y="2120455"/>
        <a:ext cx="1800000" cy="720000"/>
      </dsp:txXfrm>
    </dsp:sp>
    <dsp:sp modelId="{853F33A6-B935-4DD3-A738-89E030E35D8A}">
      <dsp:nvSpPr>
        <dsp:cNvPr id="0" name=""/>
        <dsp:cNvSpPr/>
      </dsp:nvSpPr>
      <dsp:spPr>
        <a:xfrm>
          <a:off x="706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7C2D0-D75F-455A-BFFE-2EECEA0514DB}">
      <dsp:nvSpPr>
        <dsp:cNvPr id="0" name=""/>
        <dsp:cNvSpPr/>
      </dsp:nvSpPr>
      <dsp:spPr>
        <a:xfrm>
          <a:off x="657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Qualitatively pleasing saliency maps capturing human visual interest</a:t>
          </a:r>
        </a:p>
      </dsp:txBody>
      <dsp:txXfrm>
        <a:off x="6570834" y="212045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B9777D-EB60-4DAC-9E43-B8397D186601}" type="datetime1">
              <a:rPr lang="el-GR" noProof="1" smtClean="0"/>
              <a:t>24/6/2023</a:t>
            </a:fld>
            <a:endParaRPr lang="el-GR" noProof="1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l-GR" noProof="1" smtClean="0"/>
              <a:t>‹#›</a:t>
            </a:fld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880F0B-8576-4F81-A5D8-54A05BC47F5B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1540DE-5685-465A-9E9A-C1DF4747751E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7370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6745159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300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073622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644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552785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9117494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861252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E0E136-B6BC-4914-8339-6A3043444A39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3850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6E0D3A-D452-4D37-8889-B006F2F92277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598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40C40A-511D-4AA2-9789-C13702972EF9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667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E0BD36-11C4-45C2-90D0-19D76C19CDDF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033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0875B-7C2A-439D-9C62-0796A0C06DFA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562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E5E16-2C66-41BD-BF5F-AE219E1C3A89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343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1F9545-A17B-4D1F-B042-BED26FD36394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743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6A3FB9-AE71-4829-BC3A-3725ED9E6414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828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4819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45" y="609600"/>
            <a:ext cx="5340928" cy="1532467"/>
          </a:xfrm>
        </p:spPr>
        <p:txBody>
          <a:bodyPr rtlCol="0" anchor="ctr">
            <a:normAutofit fontScale="90000"/>
          </a:bodyPr>
          <a:lstStyle/>
          <a:p>
            <a:pPr marL="1188720" indent="-457200" algn="ctr">
              <a:spcBef>
                <a:spcPts val="1200"/>
              </a:spcBef>
              <a:spcAft>
                <a:spcPts val="300"/>
              </a:spcAft>
            </a:pPr>
            <a:r>
              <a:rPr lang="en-US" b="1" kern="1600" dirty="0">
                <a:effectLst/>
              </a:rPr>
              <a:t>Pix2Pix GAN for Saliency Detection: An Investigation into Fixation Prediction.</a:t>
            </a:r>
            <a:endParaRPr lang="el-GR" b="1" dirty="0">
              <a:effectLst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>
            <a:normAutofit/>
          </a:bodyPr>
          <a:lstStyle/>
          <a:p>
            <a:r>
              <a:rPr lang="en-US" dirty="0">
                <a:effectLst/>
              </a:rPr>
              <a:t>Konstantinos Chaldaiopoulos - MTN 2220</a:t>
            </a:r>
          </a:p>
          <a:p>
            <a:r>
              <a:rPr lang="en-US" dirty="0">
                <a:effectLst/>
              </a:rPr>
              <a:t>Teacher: Giannakopoulos Theodoros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Course: Deep Learning</a:t>
            </a:r>
            <a:endParaRPr lang="el-GR" dirty="0">
              <a:effectLst/>
            </a:endParaRPr>
          </a:p>
          <a:p>
            <a:pPr>
              <a:tabLst>
                <a:tab pos="3420745" algn="l"/>
              </a:tabLst>
            </a:pPr>
            <a:r>
              <a:rPr lang="en-US" dirty="0">
                <a:effectLst/>
              </a:rPr>
              <a:t>University of Piraeus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Digital Systems - NCSR Democritus</a:t>
            </a:r>
            <a:endParaRPr lang="el-GR" dirty="0">
              <a:effectLst/>
            </a:endParaRPr>
          </a:p>
          <a:p>
            <a:pPr marL="0" indent="0">
              <a:buNone/>
            </a:pPr>
            <a:endParaRPr lang="el-G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747DD7-F843-F5DB-ECA4-3333299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PatchGan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0EECC2C-E4F9-F4BB-C362-B07A1D90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250x140</a:t>
            </a:r>
          </a:p>
          <a:p>
            <a:r>
              <a:rPr lang="en-US" dirty="0"/>
              <a:t>Again, the images are interpolated in the input and output</a:t>
            </a:r>
          </a:p>
          <a:p>
            <a:r>
              <a:rPr lang="en-US" dirty="0"/>
              <a:t>Architecture: C128-C256-C512-C1024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Binary cross-entropy loss with logits function (no sigmoid activation)</a:t>
            </a:r>
          </a:p>
          <a:p>
            <a:r>
              <a:rPr lang="en-US" dirty="0"/>
              <a:t>Efficient for our task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6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0BFCD1C-B8D9-9844-97C5-D15FE2B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Details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54B35A-E7C8-0A1C-8D8D-4D1A23A3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Utilized U-Net generator and Patch-GAN discriminator</a:t>
            </a:r>
          </a:p>
          <a:p>
            <a:r>
              <a:rPr lang="en-US" dirty="0"/>
              <a:t>Custom weights initialization strategy: Convolution layers set to normal distribution (mean: 0.0, std: 0.02)</a:t>
            </a:r>
          </a:p>
          <a:p>
            <a:r>
              <a:rPr lang="en-US" dirty="0"/>
              <a:t>Goal: Optimize Binary Cross-Entropy with Logits (GAN loss) and L1 loss</a:t>
            </a:r>
          </a:p>
          <a:p>
            <a:r>
              <a:rPr lang="en-US" dirty="0"/>
              <a:t>Generator loss: Sum of ability to full the generator and L1.</a:t>
            </a:r>
          </a:p>
          <a:p>
            <a:r>
              <a:rPr lang="en-US" dirty="0"/>
              <a:t>Discriminator loss: Discriminator's ability to distinguish real and generated images</a:t>
            </a:r>
          </a:p>
          <a:p>
            <a:r>
              <a:rPr lang="en-US" dirty="0"/>
              <a:t>L1 loss: Preserve structural features of real images in generated images</a:t>
            </a:r>
          </a:p>
          <a:p>
            <a:r>
              <a:rPr lang="en-US" dirty="0"/>
              <a:t>L1 loss scaled by a factor of 100 for balance</a:t>
            </a:r>
            <a:endParaRPr lang="el-G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56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D43794-F318-8081-2D4E-A41EB0A2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  <a:endParaRPr lang="el-GR" dirty="0"/>
          </a:p>
        </p:txBody>
      </p:sp>
      <p:graphicFrame>
        <p:nvGraphicFramePr>
          <p:cNvPr id="7" name="Θέση περιεχομένου 2">
            <a:extLst>
              <a:ext uri="{FF2B5EF4-FFF2-40B4-BE49-F238E27FC236}">
                <a16:creationId xmlns:a16="http://schemas.microsoft.com/office/drawing/2014/main" id="{9E3E06B8-4B3D-1888-7A32-F99060D43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36079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2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E7B25F-52E8-DDBE-4F8A-21FD8A4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Evaluation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919B2160-36C2-3AB6-1363-EDC722F85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45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416EC01-E5E4-4BBA-D44A-89B916F4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Training Time and Hardware</a:t>
            </a:r>
            <a:endParaRPr lang="el-GR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4065E99E-332E-C619-4712-69E956CDA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2232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57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E8E4C7-528D-5CC9-0A37-0AF50854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Evaluation:</a:t>
            </a:r>
            <a:br>
              <a:rPr lang="en-US" sz="2800"/>
            </a:br>
            <a:r>
              <a:rPr lang="en-US" sz="2800"/>
              <a:t>Normalized Scanpath Saliency (NSS)</a:t>
            </a:r>
            <a:endParaRPr lang="el-GR" sz="28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DDC1098-AE75-30FF-F505-CF1C3429F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3590" r="29870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Θέση περιεχομένου 2">
            <a:extLst>
              <a:ext uri="{FF2B5EF4-FFF2-40B4-BE49-F238E27FC236}">
                <a16:creationId xmlns:a16="http://schemas.microsoft.com/office/drawing/2014/main" id="{0C2626FD-C4D1-C2C9-8FB9-D147BECF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 dirty="0"/>
              <a:t>NSS score: 1.4</a:t>
            </a:r>
            <a:r>
              <a:rPr lang="el-GR" dirty="0"/>
              <a:t>3</a:t>
            </a:r>
            <a:endParaRPr lang="en-US" dirty="0"/>
          </a:p>
          <a:p>
            <a:r>
              <a:rPr lang="en-US" dirty="0"/>
              <a:t>Compared to minimum human baseline of 1.54</a:t>
            </a:r>
          </a:p>
          <a:p>
            <a:r>
              <a:rPr lang="en-US" dirty="0"/>
              <a:t>Not as high as state-of-the-art models (e.g., CEDNS with 2.39 on CAT2000 dataset)</a:t>
            </a:r>
          </a:p>
          <a:p>
            <a:r>
              <a:rPr lang="en-US" dirty="0"/>
              <a:t>PatchGan architecture (C64-C128-C256-C512) resulted in lower NSS score (1.3</a:t>
            </a:r>
            <a:r>
              <a:rPr lang="el-GR"/>
              <a:t>9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NSS score indicates significant performance and potential of our model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863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9F5B17-DD28-D922-5C86-3AFD4C0B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Evaluation: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E52FF0A3-F5D9-96D9-8E59-79A21ADD4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46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CF4CB8-260A-F71E-97B0-11906D6B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900"/>
            <a:ext cx="8596668" cy="1320800"/>
          </a:xfrm>
        </p:spPr>
        <p:txBody>
          <a:bodyPr/>
          <a:lstStyle/>
          <a:p>
            <a:r>
              <a:rPr lang="en-US" dirty="0"/>
              <a:t>Visual Evaluation Results</a:t>
            </a:r>
            <a:endParaRPr lang="el-GR" dirty="0"/>
          </a:p>
        </p:txBody>
      </p:sp>
      <p:pic>
        <p:nvPicPr>
          <p:cNvPr id="19" name="Θέση περιεχομένου 18" descr="Εικόνα που περιέχει γραμματοσειρά, κείμενο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C910AE2-58EF-551B-0EB3-A155D6CC2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38" y="1538217"/>
            <a:ext cx="8596312" cy="1624397"/>
          </a:xfrm>
        </p:spPr>
      </p:pic>
      <p:pic>
        <p:nvPicPr>
          <p:cNvPr id="25" name="Εικόνα 24" descr="Εικόνα που περιέχει μαύρο, ασπρόμαυρο, μονοχρωματικό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440D8491-C53A-3FCB-F2A7-29E04BE6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" y="4579214"/>
            <a:ext cx="8596668" cy="1413510"/>
          </a:xfrm>
          <a:prstGeom prst="rect">
            <a:avLst/>
          </a:prstGeom>
        </p:spPr>
      </p:pic>
      <p:pic>
        <p:nvPicPr>
          <p:cNvPr id="33" name="Εικόνα 32" descr="Εικόνα που περιέχει φιλμ ακτινογραφίας, μαύρο, στιλ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34FEF345-05FD-FEC7-661E-D1343B47B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8" y="3162614"/>
            <a:ext cx="8597072" cy="14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CFD900-679D-DA11-D9D0-3896A632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AE704D-77D7-A1EF-2C2E-4467A3FF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Pix2pix GAN shows promise in image fixation prediction and saliency map generation</a:t>
            </a:r>
          </a:p>
          <a:p>
            <a:r>
              <a:rPr lang="en-US" dirty="0"/>
              <a:t>Falls short compared to state-of-the-art models like CEDNS with an NSS score of 2.39.</a:t>
            </a:r>
          </a:p>
          <a:p>
            <a:r>
              <a:rPr lang="en-US" dirty="0"/>
              <a:t>Further improvements can be made by exploring different architectures</a:t>
            </a:r>
            <a:endParaRPr lang="el-GR" dirty="0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7B1A4FDE-0DA0-6580-F79F-0B2FAB1FE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9" r="2955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41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φωτιστικά σποτ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278" r="16705" b="27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Thank You!</a:t>
            </a:r>
            <a:endParaRPr lang="el-GR" noProof="1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Konstantinos Chaldaiopoulos</a:t>
            </a:r>
          </a:p>
          <a:p>
            <a:pPr rtl="0"/>
            <a:r>
              <a:rPr lang="en-US" noProof="1"/>
              <a:t>kostaschaldaio@gmail.com</a:t>
            </a:r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D9F02A-A92D-509C-3E5E-DC2054D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Understanding Visual Saliency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945D79-BDFB-19DA-A180-F8504346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23" y="1370014"/>
            <a:ext cx="8596668" cy="2058986"/>
          </a:xfrm>
        </p:spPr>
        <p:txBody>
          <a:bodyPr/>
          <a:lstStyle/>
          <a:p>
            <a:r>
              <a:rPr lang="en-US" dirty="0"/>
              <a:t>Understanding visual saliency: how humans focus attention on different areas of an image.</a:t>
            </a:r>
          </a:p>
          <a:p>
            <a:r>
              <a:rPr lang="en-US" dirty="0"/>
              <a:t>Goal: Develop algorithms that mimic or predict human attention mechanism and identify salient parts of an image.</a:t>
            </a:r>
          </a:p>
          <a:p>
            <a:r>
              <a:rPr lang="en-US" dirty="0"/>
              <a:t>Pix2Pix GAN chosen for exceptional performance in domain translation and potential to capture human visual perception. Example of such prediction :</a:t>
            </a:r>
          </a:p>
          <a:p>
            <a:endParaRPr lang="el-GR" dirty="0"/>
          </a:p>
        </p:txBody>
      </p:sp>
      <p:pic>
        <p:nvPicPr>
          <p:cNvPr id="5" name="Εικόνα 4" descr="Εικόνα που περιέχει χορτάρι, άτομο, εξωτερικός χώρος/ύπαιθρος, ρουχισ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C19E55D2-BA1F-53A7-2CE2-E91071A7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8" y="3714749"/>
            <a:ext cx="4012319" cy="2246899"/>
          </a:xfrm>
          <a:prstGeom prst="rect">
            <a:avLst/>
          </a:prstGeom>
        </p:spPr>
      </p:pic>
      <p:pic>
        <p:nvPicPr>
          <p:cNvPr id="7" name="Εικόνα 6" descr="Εικόνα που περιέχει φιλμ ακτινογραφίας, μαύρο, ιατρική απεικόνιση, ακτινολογία&#10;&#10;Περιγραφή που δημιουργήθηκε αυτόματα">
            <a:extLst>
              <a:ext uri="{FF2B5EF4-FFF2-40B4-BE49-F238E27FC236}">
                <a16:creationId xmlns:a16="http://schemas.microsoft.com/office/drawing/2014/main" id="{3E4FA040-8942-4477-A1F6-66B6FB92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42" y="3714749"/>
            <a:ext cx="3983860" cy="22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9CB3C4E-6326-97EB-9A98-8C86608E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Introduction to Pix2Pix GAN</a:t>
            </a:r>
            <a:br>
              <a:rPr lang="en-US"/>
            </a:br>
            <a:endParaRPr lang="el-GR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2CBC55E5-6B7B-3C9A-FECA-40DB12D0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Pix2Pix GAN consists of two main parts: a generator and a discriminator</a:t>
            </a:r>
          </a:p>
          <a:p>
            <a:r>
              <a:rPr lang="en-US" dirty="0"/>
              <a:t>The generator , usually with a U-Net architecture transforms an input image into an output image</a:t>
            </a:r>
          </a:p>
          <a:p>
            <a:r>
              <a:rPr lang="en-US" dirty="0"/>
              <a:t>The discriminator in Pix2Pix is a PatchGAN, which classifies whether each patch in an image is real or fake</a:t>
            </a:r>
          </a:p>
          <a:p>
            <a:r>
              <a:rPr lang="en-US" dirty="0"/>
              <a:t>During training, the generator creates realistic output images to fool the discriminator. The discriminator classifies each patch of the output image as real or fake.</a:t>
            </a:r>
          </a:p>
          <a:p>
            <a:r>
              <a:rPr lang="en-US" dirty="0"/>
              <a:t>The adversarial relationship between the generator and the discriminator pushes the network to generate more realistic output</a:t>
            </a:r>
            <a:endParaRPr lang="el-GR" dirty="0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6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DA520B-BBC1-0B2D-9CA5-8197E480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U-Net Architecture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A0DEA0-6C28-0FA3-8FC2-533B7EFB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is specifically designed for biomedical image segmentation, widely adopted for similar tasks</a:t>
            </a:r>
          </a:p>
          <a:p>
            <a:r>
              <a:rPr lang="en-US" dirty="0"/>
              <a:t>Key feature of U-Net is the use of skip connections, which help retain spatial information</a:t>
            </a:r>
          </a:p>
          <a:p>
            <a:r>
              <a:rPr lang="en-US" dirty="0"/>
              <a:t>U – Net architecture is used as the generator architecture in our pix2pix GAN.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623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5F6297-747E-A57F-02E1-83743439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Comparing Traditional Encoder-Decoder and U-Net Architectures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1787BA-4824-A5D5-D7B6-0B3E7774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n-US" dirty="0"/>
              <a:t>Basic Encoder-Decoder architectures lose spatial information during encoding</a:t>
            </a:r>
          </a:p>
          <a:p>
            <a:r>
              <a:rPr lang="en-US"/>
              <a:t>U-Net </a:t>
            </a:r>
            <a:r>
              <a:rPr lang="en-US" dirty="0"/>
              <a:t>overcomes this by using skip connections to retain and utilize spatial information for more </a:t>
            </a:r>
            <a:r>
              <a:rPr lang="en-US"/>
              <a:t>accurate output</a:t>
            </a:r>
            <a:endParaRPr lang="el-GR" dirty="0"/>
          </a:p>
        </p:txBody>
      </p:sp>
      <p:pic>
        <p:nvPicPr>
          <p:cNvPr id="5" name="Εικόνα 4" descr="Εικόνα που περιέχει διάγραμμα, γραμμή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00A5200-78E8-0DBD-2DC9-3AAEAB16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2959430"/>
            <a:ext cx="6031529" cy="24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CF229B90-C2B9-26B9-4D73-5323D8B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PatchGAN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75AFE72-704F-681C-AE36-119D07EF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PatchGAN focuses on generating and discriminating image patches, capturing details and local structures in images.</a:t>
            </a:r>
          </a:p>
          <a:p>
            <a:r>
              <a:rPr lang="en-US" dirty="0"/>
              <a:t>It operates at multiple scales, using multiple discriminators to capture both global and local image features.</a:t>
            </a:r>
          </a:p>
          <a:p>
            <a:r>
              <a:rPr lang="en-US" dirty="0"/>
              <a:t>PatchGAN is applied to various image-to-image translation tasks including our task.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001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CE2081F-D3DD-49E8-4D46-3D014624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U-net architecture in pix2pix GANs</a:t>
            </a:r>
            <a:endParaRPr lang="el-GR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AC99E9-F760-8CEE-D26B-490880EF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256x256</a:t>
            </a:r>
          </a:p>
          <a:p>
            <a:r>
              <a:rPr lang="en-US" dirty="0"/>
              <a:t>Encoder: C64-C128-C256-C512-C512-C512-C512-C512</a:t>
            </a:r>
          </a:p>
          <a:p>
            <a:r>
              <a:rPr lang="en-US" dirty="0"/>
              <a:t>Decoder: CD512-CD1024-CD1024-C1024-C1024-C512-C256-C128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Dropout layers (0.5) after batch normalization and ReLU</a:t>
            </a:r>
          </a:p>
          <a:p>
            <a:r>
              <a:rPr lang="en-US" dirty="0"/>
              <a:t>Convolutional layers with 4x4 spatial filters and stride 2</a:t>
            </a:r>
          </a:p>
          <a:p>
            <a:r>
              <a:rPr lang="en-US" dirty="0"/>
              <a:t>Decoder size is double the encoder size for skip connections</a:t>
            </a:r>
          </a:p>
          <a:p>
            <a:r>
              <a:rPr lang="en-US" dirty="0"/>
              <a:t>Last layer with Tanh activation function</a:t>
            </a:r>
            <a:endParaRPr lang="el-GR" dirty="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19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DB3BDB-F700-C6C8-4E29-DFDE521D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PatchGAN architecture in pix2pix GANs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389F7C3-F770-E9EC-3FCB-A36A9484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 256x256</a:t>
            </a:r>
          </a:p>
          <a:p>
            <a:r>
              <a:rPr lang="en-US" dirty="0"/>
              <a:t>Images upscaled to 286x286 and randomly cropped back to size for jitter</a:t>
            </a:r>
          </a:p>
          <a:p>
            <a:r>
              <a:rPr lang="en-US" dirty="0"/>
              <a:t>Architecture: C64-C128-C256-C512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Last layer maps to a 1-dimensional output with Sigmoid function</a:t>
            </a:r>
          </a:p>
          <a:p>
            <a:r>
              <a:rPr lang="en-US" dirty="0"/>
              <a:t>Produces a 30x30 feature map (70x70 patch in input image)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86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12233E-4C89-8D0D-84A8-B8C89D29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U - Net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73BAAC-E964-5FD9-4BA4-47DDB6FE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with slight modifications</a:t>
            </a:r>
          </a:p>
          <a:p>
            <a:r>
              <a:rPr lang="en-US" dirty="0"/>
              <a:t>Input size: 250x140</a:t>
            </a:r>
          </a:p>
          <a:p>
            <a:r>
              <a:rPr lang="en-US" dirty="0"/>
              <a:t>Images interpolated to 256x144 for easier model architecture in input</a:t>
            </a:r>
          </a:p>
          <a:p>
            <a:r>
              <a:rPr lang="en-US" dirty="0"/>
              <a:t>Output images converted back to 250x140</a:t>
            </a:r>
          </a:p>
          <a:p>
            <a:r>
              <a:rPr lang="en-US" dirty="0"/>
              <a:t>Encoder: C64-C128-C256-C512-C1024</a:t>
            </a:r>
          </a:p>
          <a:p>
            <a:r>
              <a:rPr lang="en-US" dirty="0"/>
              <a:t>Decoder: CD1024-CD2042-CD1024-C512-C256-C128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ReLU activation function with slope 0.2</a:t>
            </a:r>
          </a:p>
          <a:p>
            <a:r>
              <a:rPr lang="en-US" dirty="0"/>
              <a:t>Kernel size 3 and padding 1 in the bottleneck layer of decoder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858057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1148</TotalTime>
  <Words>930</Words>
  <Application>Microsoft Office PowerPoint</Application>
  <PresentationFormat>Ευρεία οθόνη</PresentationFormat>
  <Paragraphs>108</Paragraphs>
  <Slides>19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Όψη</vt:lpstr>
      <vt:lpstr>Pix2Pix GAN for Saliency Detection: An Investigation into Fixation Prediction.</vt:lpstr>
      <vt:lpstr>Understanding Visual Saliency</vt:lpstr>
      <vt:lpstr>Introduction to Pix2Pix GAN </vt:lpstr>
      <vt:lpstr>Introduction to U-Net Architecture</vt:lpstr>
      <vt:lpstr>Comparing Traditional Encoder-Decoder and U-Net Architectures</vt:lpstr>
      <vt:lpstr>Introduction to PatchGAN</vt:lpstr>
      <vt:lpstr>Typical U-net architecture in pix2pix GANs</vt:lpstr>
      <vt:lpstr>Typical PatchGAN architecture in pix2pix GANs</vt:lpstr>
      <vt:lpstr>Our architecture for U - Net</vt:lpstr>
      <vt:lpstr>Our architecture for PatchGan</vt:lpstr>
      <vt:lpstr>Training Details</vt:lpstr>
      <vt:lpstr>Training Process</vt:lpstr>
      <vt:lpstr>Monitoring and Evaluation</vt:lpstr>
      <vt:lpstr>Training Time and Hardware</vt:lpstr>
      <vt:lpstr>Evaluation: Normalized Scanpath Saliency (NSS)</vt:lpstr>
      <vt:lpstr>Visual Evaluation:</vt:lpstr>
      <vt:lpstr>Visual Evaluation 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for Saliency Detection: An Investigation into Fixation Prediction.</dc:title>
  <dc:creator>Konstantinos Chaldaiopoulos</dc:creator>
  <cp:lastModifiedBy>Konstantinos Chaldaiopoulos</cp:lastModifiedBy>
  <cp:revision>7</cp:revision>
  <dcterms:created xsi:type="dcterms:W3CDTF">2023-06-20T22:30:44Z</dcterms:created>
  <dcterms:modified xsi:type="dcterms:W3CDTF">2023-06-24T09:46:09Z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