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95F2-217C-4756-80F9-851B00BBC3DF}" type="datetimeFigureOut">
              <a:rPr lang="el-GR" smtClean="0"/>
              <a:t>5/3/2025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5D6-8122-46C9-8D87-4EE7A79082B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2182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95F2-217C-4756-80F9-851B00BBC3DF}" type="datetimeFigureOut">
              <a:rPr lang="el-GR" smtClean="0"/>
              <a:t>5/3/2025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5D6-8122-46C9-8D87-4EE7A79082B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7836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95F2-217C-4756-80F9-851B00BBC3DF}" type="datetimeFigureOut">
              <a:rPr lang="el-GR" smtClean="0"/>
              <a:t>5/3/2025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5D6-8122-46C9-8D87-4EE7A79082BB}" type="slidenum">
              <a:rPr lang="el-GR" smtClean="0"/>
              <a:t>‹#›</a:t>
            </a:fld>
            <a:endParaRPr lang="el-G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4426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95F2-217C-4756-80F9-851B00BBC3DF}" type="datetimeFigureOut">
              <a:rPr lang="el-GR" smtClean="0"/>
              <a:t>5/3/2025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5D6-8122-46C9-8D87-4EE7A79082B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00668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95F2-217C-4756-80F9-851B00BBC3DF}" type="datetimeFigureOut">
              <a:rPr lang="el-GR" smtClean="0"/>
              <a:t>5/3/2025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5D6-8122-46C9-8D87-4EE7A79082BB}" type="slidenum">
              <a:rPr lang="el-GR" smtClean="0"/>
              <a:t>‹#›</a:t>
            </a:fld>
            <a:endParaRPr lang="el-G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8032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95F2-217C-4756-80F9-851B00BBC3DF}" type="datetimeFigureOut">
              <a:rPr lang="el-GR" smtClean="0"/>
              <a:t>5/3/2025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5D6-8122-46C9-8D87-4EE7A79082B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68183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95F2-217C-4756-80F9-851B00BBC3DF}" type="datetimeFigureOut">
              <a:rPr lang="el-GR" smtClean="0"/>
              <a:t>5/3/2025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5D6-8122-46C9-8D87-4EE7A79082B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2282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95F2-217C-4756-80F9-851B00BBC3DF}" type="datetimeFigureOut">
              <a:rPr lang="el-GR" smtClean="0"/>
              <a:t>5/3/2025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5D6-8122-46C9-8D87-4EE7A79082B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7573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95F2-217C-4756-80F9-851B00BBC3DF}" type="datetimeFigureOut">
              <a:rPr lang="el-GR" smtClean="0"/>
              <a:t>5/3/2025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5D6-8122-46C9-8D87-4EE7A79082B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1787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95F2-217C-4756-80F9-851B00BBC3DF}" type="datetimeFigureOut">
              <a:rPr lang="el-GR" smtClean="0"/>
              <a:t>5/3/2025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5D6-8122-46C9-8D87-4EE7A79082B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7461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95F2-217C-4756-80F9-851B00BBC3DF}" type="datetimeFigureOut">
              <a:rPr lang="el-GR" smtClean="0"/>
              <a:t>5/3/2025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5D6-8122-46C9-8D87-4EE7A79082B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8552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95F2-217C-4756-80F9-851B00BBC3DF}" type="datetimeFigureOut">
              <a:rPr lang="el-GR" smtClean="0"/>
              <a:t>5/3/2025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5D6-8122-46C9-8D87-4EE7A79082B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3249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95F2-217C-4756-80F9-851B00BBC3DF}" type="datetimeFigureOut">
              <a:rPr lang="el-GR" smtClean="0"/>
              <a:t>5/3/2025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5D6-8122-46C9-8D87-4EE7A79082B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4425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95F2-217C-4756-80F9-851B00BBC3DF}" type="datetimeFigureOut">
              <a:rPr lang="el-GR" smtClean="0"/>
              <a:t>5/3/2025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5D6-8122-46C9-8D87-4EE7A79082B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5495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95F2-217C-4756-80F9-851B00BBC3DF}" type="datetimeFigureOut">
              <a:rPr lang="el-GR" smtClean="0"/>
              <a:t>5/3/2025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5D6-8122-46C9-8D87-4EE7A79082B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0153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95F2-217C-4756-80F9-851B00BBC3DF}" type="datetimeFigureOut">
              <a:rPr lang="el-GR" smtClean="0"/>
              <a:t>5/3/2025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35D6-8122-46C9-8D87-4EE7A79082B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3692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095F2-217C-4756-80F9-851B00BBC3DF}" type="datetimeFigureOut">
              <a:rPr lang="el-GR" smtClean="0"/>
              <a:t>5/3/2025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FD35D6-8122-46C9-8D87-4EE7A79082B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7304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405F-8D57-4457-AD22-0253A7BC7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959" y="741430"/>
            <a:ext cx="7115296" cy="571869"/>
          </a:xfrm>
        </p:spPr>
        <p:txBody>
          <a:bodyPr/>
          <a:lstStyle/>
          <a:p>
            <a:r>
              <a:rPr lang="en-US" sz="3500" dirty="0"/>
              <a:t>5 Shop: The Used Phones Database</a:t>
            </a:r>
            <a:endParaRPr lang="el-GR" sz="3500" dirty="0"/>
          </a:p>
        </p:txBody>
      </p:sp>
      <p:pic>
        <p:nvPicPr>
          <p:cNvPr id="5" name="Picture 4" descr="A logo of a phone and a cloud&#10;&#10;Description automatically generated">
            <a:extLst>
              <a:ext uri="{FF2B5EF4-FFF2-40B4-BE49-F238E27FC236}">
                <a16:creationId xmlns:a16="http://schemas.microsoft.com/office/drawing/2014/main" id="{5CB81C30-2C1B-4712-1275-0C1BA4257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79" y="1602639"/>
            <a:ext cx="4293001" cy="4293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8BCD2C-10CF-2FBC-EDD0-CFE3AB5B6A3C}"/>
              </a:ext>
            </a:extLst>
          </p:cNvPr>
          <p:cNvSpPr txBox="1"/>
          <p:nvPr/>
        </p:nvSpPr>
        <p:spPr>
          <a:xfrm>
            <a:off x="5687459" y="3934314"/>
            <a:ext cx="336529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accent2"/>
                </a:solidFill>
              </a:rPr>
              <a:t>Konstantinos Kalamaras</a:t>
            </a:r>
            <a:endParaRPr lang="el-GR" sz="2100" dirty="0">
              <a:solidFill>
                <a:schemeClr val="accent2"/>
              </a:solidFill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56771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73CD-A47E-6C3D-013C-0DC8DF4C7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122049" cy="673015"/>
          </a:xfrm>
        </p:spPr>
        <p:txBody>
          <a:bodyPr/>
          <a:lstStyle/>
          <a:p>
            <a:r>
              <a:rPr lang="en-US" dirty="0"/>
              <a:t>GOALS OF THE PROJECT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EEBA5-4C85-B4E5-6ED5-02D6F340F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Create a Database of used phones for all budgets and purposes</a:t>
            </a:r>
          </a:p>
          <a:p>
            <a:r>
              <a:rPr lang="en-US" sz="2400" dirty="0"/>
              <a:t>Warn customers about possible malfunctions, based on statistics</a:t>
            </a:r>
          </a:p>
          <a:p>
            <a:r>
              <a:rPr lang="en-US" sz="2400" dirty="0"/>
              <a:t>Offer possible solutions based on malfunction type and estimate potential service fee</a:t>
            </a:r>
            <a:endParaRPr lang="el-GR" sz="2400" dirty="0"/>
          </a:p>
          <a:p>
            <a:endParaRPr lang="en-US" sz="2400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9659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91E19-0D5D-96DB-6E90-7A7909A8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39" y="107430"/>
            <a:ext cx="2299069" cy="599372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  <a:endParaRPr lang="el-GR" dirty="0"/>
          </a:p>
        </p:txBody>
      </p:sp>
      <p:pic>
        <p:nvPicPr>
          <p:cNvPr id="5" name="Content Placeholder 4" descr="A diagram of a company&#10;&#10;Description automatically generated">
            <a:extLst>
              <a:ext uri="{FF2B5EF4-FFF2-40B4-BE49-F238E27FC236}">
                <a16:creationId xmlns:a16="http://schemas.microsoft.com/office/drawing/2014/main" id="{E3CB877C-4CEA-D399-E244-2C855C17D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92" y="781987"/>
            <a:ext cx="8369232" cy="5857490"/>
          </a:xfrm>
        </p:spPr>
      </p:pic>
    </p:spTree>
    <p:extLst>
      <p:ext uri="{BB962C8B-B14F-4D97-AF65-F5344CB8AC3E}">
        <p14:creationId xmlns:p14="http://schemas.microsoft.com/office/powerpoint/2010/main" val="329763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B38D0-A063-39AA-CA74-7F917AA3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447" y="422837"/>
            <a:ext cx="8596668" cy="648467"/>
          </a:xfrm>
        </p:spPr>
        <p:txBody>
          <a:bodyPr/>
          <a:lstStyle/>
          <a:p>
            <a:r>
              <a:rPr lang="en-US" dirty="0"/>
              <a:t>POSSIBLE ISSUES AND FUTURE EXPANSION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7358A-1E58-51A2-F63D-5A4B64C93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46" y="1905922"/>
            <a:ext cx="8258012" cy="4132799"/>
          </a:xfrm>
        </p:spPr>
        <p:txBody>
          <a:bodyPr/>
          <a:lstStyle/>
          <a:p>
            <a:r>
              <a:rPr lang="en-US" sz="2400" dirty="0"/>
              <a:t>Might provide poor statistics in its early days , due to lack of data</a:t>
            </a:r>
          </a:p>
          <a:p>
            <a:r>
              <a:rPr lang="en-US" sz="2400" dirty="0"/>
              <a:t>May not provide to customers all the available phones in the market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Add more specialized suggestions</a:t>
            </a:r>
          </a:p>
          <a:p>
            <a:r>
              <a:rPr lang="en-US" sz="2400" dirty="0"/>
              <a:t>Expand with phone </a:t>
            </a:r>
            <a:r>
              <a:rPr lang="en-US" sz="2400" dirty="0" err="1"/>
              <a:t>accesories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FF0B40-1381-3881-DE55-C6875F3519E0}"/>
              </a:ext>
            </a:extLst>
          </p:cNvPr>
          <p:cNvSpPr txBox="1"/>
          <p:nvPr/>
        </p:nvSpPr>
        <p:spPr>
          <a:xfrm>
            <a:off x="474816" y="1332892"/>
            <a:ext cx="2068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Issues:</a:t>
            </a:r>
            <a:endParaRPr lang="el-G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F98BE5-5413-D094-60A0-FE0BF6D6CE17}"/>
              </a:ext>
            </a:extLst>
          </p:cNvPr>
          <p:cNvSpPr txBox="1"/>
          <p:nvPr/>
        </p:nvSpPr>
        <p:spPr>
          <a:xfrm>
            <a:off x="474816" y="4119607"/>
            <a:ext cx="177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Expansion: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9359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338D-3509-F771-2E85-2BE1AAB0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55" y="2861846"/>
            <a:ext cx="9098767" cy="1734701"/>
          </a:xfrm>
        </p:spPr>
        <p:txBody>
          <a:bodyPr>
            <a:normAutofit/>
          </a:bodyPr>
          <a:lstStyle/>
          <a:p>
            <a:r>
              <a:rPr lang="en-US" sz="4500" dirty="0"/>
              <a:t>THANK YOU FOR THE ATTENTION!</a:t>
            </a:r>
            <a:endParaRPr lang="el-GR" sz="4500" dirty="0"/>
          </a:p>
        </p:txBody>
      </p:sp>
    </p:spTree>
    <p:extLst>
      <p:ext uri="{BB962C8B-B14F-4D97-AF65-F5344CB8AC3E}">
        <p14:creationId xmlns:p14="http://schemas.microsoft.com/office/powerpoint/2010/main" val="21823952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95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5 Shop: The Used Phones Database</vt:lpstr>
      <vt:lpstr>GOALS OF THE PROJECT</vt:lpstr>
      <vt:lpstr>OVERVIEW</vt:lpstr>
      <vt:lpstr>POSSIBLE ISSUES AND FUTURE EXPANSION</vt:lpstr>
      <vt:lpstr>THANK YOU FOR THE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Konstantinos Kalamaras</dc:creator>
  <cp:lastModifiedBy>Konstantinos Kalamaras</cp:lastModifiedBy>
  <cp:revision>10</cp:revision>
  <dcterms:created xsi:type="dcterms:W3CDTF">2025-01-13T18:03:01Z</dcterms:created>
  <dcterms:modified xsi:type="dcterms:W3CDTF">2025-03-05T15:06:33Z</dcterms:modified>
</cp:coreProperties>
</file>