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51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15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8689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79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8053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27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40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09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56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7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27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05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01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48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01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40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1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BE81-5C8A-0014-CF47-9EC97D42C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00" y="395289"/>
            <a:ext cx="4075200" cy="2226688"/>
          </a:xfrm>
        </p:spPr>
        <p:txBody>
          <a:bodyPr>
            <a:normAutofit/>
          </a:bodyPr>
          <a:lstStyle/>
          <a:p>
            <a:r>
              <a:rPr lang="en-US" dirty="0"/>
              <a:t>Used Phones Database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115A8-C904-39CC-99F0-339861509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1" y="4304561"/>
            <a:ext cx="4075200" cy="2070001"/>
          </a:xfrm>
        </p:spPr>
        <p:txBody>
          <a:bodyPr>
            <a:normAutofit/>
          </a:bodyPr>
          <a:lstStyle/>
          <a:p>
            <a:r>
              <a:rPr lang="en-US" sz="2400" dirty="0"/>
              <a:t>Konstantinos Kalamaras</a:t>
            </a:r>
            <a:endParaRPr lang="el-GR" sz="2400" dirty="0"/>
          </a:p>
        </p:txBody>
      </p:sp>
      <p:pic>
        <p:nvPicPr>
          <p:cNvPr id="6" name="Picture 5" descr="A logo of a phone and a cloud">
            <a:extLst>
              <a:ext uri="{FF2B5EF4-FFF2-40B4-BE49-F238E27FC236}">
                <a16:creationId xmlns:a16="http://schemas.microsoft.com/office/drawing/2014/main" id="{EB62359F-ED9B-D399-9BFE-610881293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657" y="0"/>
            <a:ext cx="7022343" cy="68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60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3FE88-F8B9-376A-698B-87F7BF48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098174" cy="658550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PRODUCT</a:t>
            </a:r>
            <a:endParaRPr lang="el-GR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552EF-366A-932E-E70D-2DAC547CFD28}"/>
              </a:ext>
            </a:extLst>
          </p:cNvPr>
          <p:cNvSpPr txBox="1"/>
          <p:nvPr/>
        </p:nvSpPr>
        <p:spPr>
          <a:xfrm>
            <a:off x="739774" y="1811762"/>
            <a:ext cx="167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COST SAVINGS</a:t>
            </a:r>
            <a:endParaRPr lang="el-GR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6C0A6-02B0-2A9A-D998-AEEDF660EE7B}"/>
              </a:ext>
            </a:extLst>
          </p:cNvPr>
          <p:cNvSpPr txBox="1"/>
          <p:nvPr/>
        </p:nvSpPr>
        <p:spPr>
          <a:xfrm>
            <a:off x="584462" y="2318994"/>
            <a:ext cx="2790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Compares items from many sellers and helps customer choose the cheapest one.</a:t>
            </a:r>
            <a:endParaRPr lang="el-G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CA072B-EFBA-FB13-512D-9EDAB337E54C}"/>
              </a:ext>
            </a:extLst>
          </p:cNvPr>
          <p:cNvSpPr txBox="1"/>
          <p:nvPr/>
        </p:nvSpPr>
        <p:spPr>
          <a:xfrm>
            <a:off x="4065071" y="1813135"/>
            <a:ext cx="218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AWARENESS</a:t>
            </a:r>
            <a:endParaRPr lang="el-GR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077D8-1BB0-0856-3A50-5CA496F35D8B}"/>
              </a:ext>
            </a:extLst>
          </p:cNvPr>
          <p:cNvSpPr txBox="1"/>
          <p:nvPr/>
        </p:nvSpPr>
        <p:spPr>
          <a:xfrm>
            <a:off x="4023245" y="2312098"/>
            <a:ext cx="2270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Warns customers about possible malfunctions, based on statistics.</a:t>
            </a:r>
            <a:endParaRPr lang="el-G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7492CA-2980-5FCB-8616-E21FE6EA1457}"/>
              </a:ext>
            </a:extLst>
          </p:cNvPr>
          <p:cNvSpPr txBox="1"/>
          <p:nvPr/>
        </p:nvSpPr>
        <p:spPr>
          <a:xfrm>
            <a:off x="7192284" y="1811762"/>
            <a:ext cx="218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SERVICE</a:t>
            </a:r>
            <a:endParaRPr lang="el-GR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76E4FC-B894-84DF-EA22-4C0A6A7C0B81}"/>
              </a:ext>
            </a:extLst>
          </p:cNvPr>
          <p:cNvSpPr txBox="1"/>
          <p:nvPr/>
        </p:nvSpPr>
        <p:spPr>
          <a:xfrm>
            <a:off x="7051068" y="2272612"/>
            <a:ext cx="2449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Offers possible solutions based on malfunction type and estimates potential service fee.</a:t>
            </a:r>
            <a:endParaRPr lang="el-G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1FE7FB-3A9D-93F8-02D8-DDDE3133D967}"/>
              </a:ext>
            </a:extLst>
          </p:cNvPr>
          <p:cNvSpPr txBox="1"/>
          <p:nvPr/>
        </p:nvSpPr>
        <p:spPr>
          <a:xfrm>
            <a:off x="1115870" y="4385501"/>
            <a:ext cx="270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EQUAL OPPORTUNITIES</a:t>
            </a:r>
            <a:endParaRPr lang="el-GR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03F17-BC09-D914-50C5-189A94CBB0DF}"/>
              </a:ext>
            </a:extLst>
          </p:cNvPr>
          <p:cNvSpPr txBox="1"/>
          <p:nvPr/>
        </p:nvSpPr>
        <p:spPr>
          <a:xfrm>
            <a:off x="1087606" y="4877348"/>
            <a:ext cx="2490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Gives opportunities to individual sellers and not only conventional shops.</a:t>
            </a:r>
            <a:endParaRPr lang="el-G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9190E1-7BE3-312F-1E19-3FF7773CB2A6}"/>
              </a:ext>
            </a:extLst>
          </p:cNvPr>
          <p:cNvSpPr txBox="1"/>
          <p:nvPr/>
        </p:nvSpPr>
        <p:spPr>
          <a:xfrm>
            <a:off x="5171062" y="4385501"/>
            <a:ext cx="197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STATISTICS</a:t>
            </a:r>
            <a:endParaRPr lang="el-GR" u="sn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EDD845-AB30-6A4A-102E-13A319B63CFF}"/>
              </a:ext>
            </a:extLst>
          </p:cNvPr>
          <p:cNvSpPr txBox="1"/>
          <p:nvPr/>
        </p:nvSpPr>
        <p:spPr>
          <a:xfrm>
            <a:off x="5158581" y="4891887"/>
            <a:ext cx="2700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Provides user with various use statistics , based on user feedback.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27185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A7C6-B241-E85B-E075-4DF004701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602" y="750749"/>
            <a:ext cx="3477356" cy="611646"/>
          </a:xfrm>
        </p:spPr>
        <p:txBody>
          <a:bodyPr>
            <a:normAutofit fontScale="90000"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OVERVIEW</a:t>
            </a:r>
            <a:endParaRPr lang="el-GR" dirty="0"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27759-60E4-7E81-6078-6ED3CB2F4685}"/>
              </a:ext>
            </a:extLst>
          </p:cNvPr>
          <p:cNvSpPr txBox="1"/>
          <p:nvPr/>
        </p:nvSpPr>
        <p:spPr>
          <a:xfrm>
            <a:off x="1137602" y="3136520"/>
            <a:ext cx="122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</a:t>
            </a:r>
            <a:endParaRPr lang="el-G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E4D14-B35E-8949-59EC-4AF6163B9DB8}"/>
              </a:ext>
            </a:extLst>
          </p:cNvPr>
          <p:cNvSpPr txBox="1"/>
          <p:nvPr/>
        </p:nvSpPr>
        <p:spPr>
          <a:xfrm>
            <a:off x="3498040" y="3136520"/>
            <a:ext cx="88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</a:t>
            </a:r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7BE290-CF62-27A8-0C22-ACCE45A03D73}"/>
              </a:ext>
            </a:extLst>
          </p:cNvPr>
          <p:cNvSpPr txBox="1"/>
          <p:nvPr/>
        </p:nvSpPr>
        <p:spPr>
          <a:xfrm>
            <a:off x="5240926" y="3136520"/>
            <a:ext cx="131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297DCD-CD21-2DE9-F2AE-524BFB718EEE}"/>
              </a:ext>
            </a:extLst>
          </p:cNvPr>
          <p:cNvSpPr txBox="1"/>
          <p:nvPr/>
        </p:nvSpPr>
        <p:spPr>
          <a:xfrm>
            <a:off x="6216693" y="5873026"/>
            <a:ext cx="177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MALFUNCTION</a:t>
            </a:r>
            <a:endParaRPr lang="el-G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801871-3F30-314C-D4CD-7B81E589B84B}"/>
              </a:ext>
            </a:extLst>
          </p:cNvPr>
          <p:cNvSpPr txBox="1"/>
          <p:nvPr/>
        </p:nvSpPr>
        <p:spPr>
          <a:xfrm>
            <a:off x="1332118" y="5873026"/>
            <a:ext cx="130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STATISTICS</a:t>
            </a:r>
            <a:endParaRPr lang="el-G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BD5024-DB0D-E42E-C4F4-92E69E9FD467}"/>
              </a:ext>
            </a:extLst>
          </p:cNvPr>
          <p:cNvSpPr txBox="1"/>
          <p:nvPr/>
        </p:nvSpPr>
        <p:spPr>
          <a:xfrm>
            <a:off x="3811293" y="5873026"/>
            <a:ext cx="136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PRODUCER</a:t>
            </a:r>
            <a:endParaRPr lang="el-G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5E9CCF-2FB7-EF9D-D17B-89D1323278D7}"/>
              </a:ext>
            </a:extLst>
          </p:cNvPr>
          <p:cNvSpPr txBox="1"/>
          <p:nvPr/>
        </p:nvSpPr>
        <p:spPr>
          <a:xfrm>
            <a:off x="7419533" y="3136520"/>
            <a:ext cx="95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SELLER</a:t>
            </a:r>
            <a:endParaRPr lang="el-GR" dirty="0"/>
          </a:p>
        </p:txBody>
      </p:sp>
      <p:pic>
        <p:nvPicPr>
          <p:cNvPr id="13" name="Picture 12" descr="A black cell phone with a white screen&#10;&#10;Description automatically generated">
            <a:extLst>
              <a:ext uri="{FF2B5EF4-FFF2-40B4-BE49-F238E27FC236}">
                <a16:creationId xmlns:a16="http://schemas.microsoft.com/office/drawing/2014/main" id="{AA495F6E-0313-7FFB-2257-CF5A85565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23" y="1982222"/>
            <a:ext cx="1215109" cy="919301"/>
          </a:xfrm>
          <a:prstGeom prst="rect">
            <a:avLst/>
          </a:prstGeom>
        </p:spPr>
      </p:pic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499F7D3-1A91-E0EA-6E7E-A90C5C87B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103" y="1944009"/>
            <a:ext cx="995725" cy="9957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B0FE9C6-7E5F-28C2-0D1C-720FA205B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057" y="4145738"/>
            <a:ext cx="1571223" cy="1570760"/>
          </a:xfrm>
          <a:prstGeom prst="rect">
            <a:avLst/>
          </a:prstGeom>
        </p:spPr>
      </p:pic>
      <p:pic>
        <p:nvPicPr>
          <p:cNvPr id="25" name="Picture 24" descr="A black and white icon of a factory&#10;&#10;Description automatically generated">
            <a:extLst>
              <a:ext uri="{FF2B5EF4-FFF2-40B4-BE49-F238E27FC236}">
                <a16:creationId xmlns:a16="http://schemas.microsoft.com/office/drawing/2014/main" id="{322CA7A9-2253-43CA-5453-6BFA954D7B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036" y="4145738"/>
            <a:ext cx="1705047" cy="1570760"/>
          </a:xfrm>
          <a:prstGeom prst="rect">
            <a:avLst/>
          </a:prstGeom>
        </p:spPr>
      </p:pic>
      <p:pic>
        <p:nvPicPr>
          <p:cNvPr id="29" name="Picture 28" descr="A black and white image of a broken gear&#10;&#10;Description automatically generated">
            <a:extLst>
              <a:ext uri="{FF2B5EF4-FFF2-40B4-BE49-F238E27FC236}">
                <a16:creationId xmlns:a16="http://schemas.microsoft.com/office/drawing/2014/main" id="{6934DAF4-6356-DED2-405D-379EE544B8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74" y="4319227"/>
            <a:ext cx="1383426" cy="1223783"/>
          </a:xfrm>
          <a:prstGeom prst="rect">
            <a:avLst/>
          </a:prstGeom>
        </p:spPr>
      </p:pic>
      <p:pic>
        <p:nvPicPr>
          <p:cNvPr id="33" name="Picture 32" descr="A line art of people with a store&#10;&#10;Description automatically generated">
            <a:extLst>
              <a:ext uri="{FF2B5EF4-FFF2-40B4-BE49-F238E27FC236}">
                <a16:creationId xmlns:a16="http://schemas.microsoft.com/office/drawing/2014/main" id="{44EFFF85-1D63-F8B6-5612-170D6797E5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562" y="1944009"/>
            <a:ext cx="1313300" cy="1088063"/>
          </a:xfrm>
          <a:prstGeom prst="rect">
            <a:avLst/>
          </a:prstGeom>
        </p:spPr>
      </p:pic>
      <p:pic>
        <p:nvPicPr>
          <p:cNvPr id="35" name="Picture 34" descr="A black and white circle with a person in it&#10;&#10;Description automatically generated">
            <a:extLst>
              <a:ext uri="{FF2B5EF4-FFF2-40B4-BE49-F238E27FC236}">
                <a16:creationId xmlns:a16="http://schemas.microsoft.com/office/drawing/2014/main" id="{E85A293E-D280-6F7C-C828-65F34A4E03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490" y="1943340"/>
            <a:ext cx="1129702" cy="9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17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7B8A-8664-47F1-AE6F-27200E53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593" y="2768600"/>
            <a:ext cx="8596668" cy="1320800"/>
          </a:xfrm>
        </p:spPr>
        <p:txBody>
          <a:bodyPr/>
          <a:lstStyle/>
          <a:p>
            <a:r>
              <a:rPr lang="en-US" dirty="0"/>
              <a:t>THANK YOU FOR YOUR ATTENTION!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17412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</TotalTime>
  <Words>87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Used Phones Database</vt:lpstr>
      <vt:lpstr>THE PRODUCT</vt:lpstr>
      <vt:lpstr>OVERVIEW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Konstantinos Kalamaras</dc:creator>
  <cp:lastModifiedBy>Konstantinos Kalamaras</cp:lastModifiedBy>
  <cp:revision>10</cp:revision>
  <dcterms:created xsi:type="dcterms:W3CDTF">2024-10-20T15:29:55Z</dcterms:created>
  <dcterms:modified xsi:type="dcterms:W3CDTF">2025-03-05T15:05:53Z</dcterms:modified>
</cp:coreProperties>
</file>