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8" r:id="rId3"/>
    <p:sldId id="257" r:id="rId4"/>
    <p:sldId id="259" r:id="rId5"/>
    <p:sldId id="260" r:id="rId6"/>
    <p:sldId id="261" r:id="rId7"/>
    <p:sldId id="262" r:id="rId8"/>
    <p:sldId id="263" r:id="rId9"/>
    <p:sldId id="26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DADAD"/>
    <a:srgbClr val="2121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09" d="100"/>
          <a:sy n="109" d="100"/>
        </p:scale>
        <p:origin x="108"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415600" y="2867800"/>
            <a:ext cx="11360800" cy="11224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4800"/>
            </a:lvl1pPr>
            <a:lvl2pPr lvl="1" algn="ctr">
              <a:lnSpc>
                <a:spcPct val="100000"/>
              </a:lnSpc>
              <a:spcBef>
                <a:spcPts val="0"/>
              </a:spcBef>
              <a:spcAft>
                <a:spcPts val="0"/>
              </a:spcAft>
              <a:buSzPts val="3600"/>
              <a:buNone/>
              <a:defRPr sz="4800"/>
            </a:lvl2pPr>
            <a:lvl3pPr lvl="2" algn="ctr">
              <a:lnSpc>
                <a:spcPct val="100000"/>
              </a:lnSpc>
              <a:spcBef>
                <a:spcPts val="0"/>
              </a:spcBef>
              <a:spcAft>
                <a:spcPts val="0"/>
              </a:spcAft>
              <a:buSzPts val="3600"/>
              <a:buNone/>
              <a:defRPr sz="4800"/>
            </a:lvl3pPr>
            <a:lvl4pPr lvl="3" algn="ctr">
              <a:lnSpc>
                <a:spcPct val="100000"/>
              </a:lnSpc>
              <a:spcBef>
                <a:spcPts val="0"/>
              </a:spcBef>
              <a:spcAft>
                <a:spcPts val="0"/>
              </a:spcAft>
              <a:buSzPts val="3600"/>
              <a:buNone/>
              <a:defRPr sz="4800"/>
            </a:lvl4pPr>
            <a:lvl5pPr lvl="4" algn="ctr">
              <a:lnSpc>
                <a:spcPct val="100000"/>
              </a:lnSpc>
              <a:spcBef>
                <a:spcPts val="0"/>
              </a:spcBef>
              <a:spcAft>
                <a:spcPts val="0"/>
              </a:spcAft>
              <a:buSzPts val="3600"/>
              <a:buNone/>
              <a:defRPr sz="4800"/>
            </a:lvl5pPr>
            <a:lvl6pPr lvl="5" algn="ctr">
              <a:lnSpc>
                <a:spcPct val="100000"/>
              </a:lnSpc>
              <a:spcBef>
                <a:spcPts val="0"/>
              </a:spcBef>
              <a:spcAft>
                <a:spcPts val="0"/>
              </a:spcAft>
              <a:buSzPts val="3600"/>
              <a:buNone/>
              <a:defRPr sz="4800"/>
            </a:lvl6pPr>
            <a:lvl7pPr lvl="6" algn="ctr">
              <a:lnSpc>
                <a:spcPct val="100000"/>
              </a:lnSpc>
              <a:spcBef>
                <a:spcPts val="0"/>
              </a:spcBef>
              <a:spcAft>
                <a:spcPts val="0"/>
              </a:spcAft>
              <a:buSzPts val="3600"/>
              <a:buNone/>
              <a:defRPr sz="4800"/>
            </a:lvl7pPr>
            <a:lvl8pPr lvl="7" algn="ctr">
              <a:lnSpc>
                <a:spcPct val="100000"/>
              </a:lnSpc>
              <a:spcBef>
                <a:spcPts val="0"/>
              </a:spcBef>
              <a:spcAft>
                <a:spcPts val="0"/>
              </a:spcAft>
              <a:buSzPts val="3600"/>
              <a:buNone/>
              <a:defRPr sz="4800"/>
            </a:lvl8pPr>
            <a:lvl9pPr lvl="8" algn="ctr">
              <a:lnSpc>
                <a:spcPct val="100000"/>
              </a:lnSpc>
              <a:spcBef>
                <a:spcPts val="0"/>
              </a:spcBef>
              <a:spcAft>
                <a:spcPts val="0"/>
              </a:spcAft>
              <a:buSzPts val="3600"/>
              <a:buNone/>
              <a:defRPr sz="4800"/>
            </a:lvl9pPr>
          </a:lstStyle>
          <a:p>
            <a:r>
              <a:rPr lang="en-US"/>
              <a:t>Click to edit Master title style</a:t>
            </a:r>
            <a:endParaRPr/>
          </a:p>
        </p:txBody>
      </p:sp>
      <p:sp>
        <p:nvSpPr>
          <p:cNvPr id="11" name="Google Shape;11;p2"/>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9pPr>
          </a:lstStyle>
          <a:p>
            <a:fld id="{AD9E76CC-3215-4BD4-A5C0-850F1ADE9AD6}" type="slidenum">
              <a:rPr lang="ru-RU" smtClean="0"/>
              <a:t>‹#›</a:t>
            </a:fld>
            <a:endParaRPr lang="ru-RU"/>
          </a:p>
        </p:txBody>
      </p:sp>
    </p:spTree>
    <p:extLst>
      <p:ext uri="{BB962C8B-B14F-4D97-AF65-F5344CB8AC3E}">
        <p14:creationId xmlns:p14="http://schemas.microsoft.com/office/powerpoint/2010/main" val="3194852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800" cy="26180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6000"/>
            </a:lvl1pPr>
            <a:lvl2pPr lvl="1" algn="ctr">
              <a:lnSpc>
                <a:spcPct val="100000"/>
              </a:lnSpc>
              <a:spcBef>
                <a:spcPts val="0"/>
              </a:spcBef>
              <a:spcAft>
                <a:spcPts val="0"/>
              </a:spcAft>
              <a:buSzPts val="12000"/>
              <a:buNone/>
              <a:defRPr sz="16000"/>
            </a:lvl2pPr>
            <a:lvl3pPr lvl="2" algn="ctr">
              <a:lnSpc>
                <a:spcPct val="100000"/>
              </a:lnSpc>
              <a:spcBef>
                <a:spcPts val="0"/>
              </a:spcBef>
              <a:spcAft>
                <a:spcPts val="0"/>
              </a:spcAft>
              <a:buSzPts val="12000"/>
              <a:buNone/>
              <a:defRPr sz="16000"/>
            </a:lvl3pPr>
            <a:lvl4pPr lvl="3" algn="ctr">
              <a:lnSpc>
                <a:spcPct val="100000"/>
              </a:lnSpc>
              <a:spcBef>
                <a:spcPts val="0"/>
              </a:spcBef>
              <a:spcAft>
                <a:spcPts val="0"/>
              </a:spcAft>
              <a:buSzPts val="12000"/>
              <a:buNone/>
              <a:defRPr sz="16000"/>
            </a:lvl4pPr>
            <a:lvl5pPr lvl="4" algn="ctr">
              <a:lnSpc>
                <a:spcPct val="100000"/>
              </a:lnSpc>
              <a:spcBef>
                <a:spcPts val="0"/>
              </a:spcBef>
              <a:spcAft>
                <a:spcPts val="0"/>
              </a:spcAft>
              <a:buSzPts val="12000"/>
              <a:buNone/>
              <a:defRPr sz="16000"/>
            </a:lvl5pPr>
            <a:lvl6pPr lvl="5" algn="ctr">
              <a:lnSpc>
                <a:spcPct val="100000"/>
              </a:lnSpc>
              <a:spcBef>
                <a:spcPts val="0"/>
              </a:spcBef>
              <a:spcAft>
                <a:spcPts val="0"/>
              </a:spcAft>
              <a:buSzPts val="12000"/>
              <a:buNone/>
              <a:defRPr sz="16000"/>
            </a:lvl6pPr>
            <a:lvl7pPr lvl="6" algn="ctr">
              <a:lnSpc>
                <a:spcPct val="100000"/>
              </a:lnSpc>
              <a:spcBef>
                <a:spcPts val="0"/>
              </a:spcBef>
              <a:spcAft>
                <a:spcPts val="0"/>
              </a:spcAft>
              <a:buSzPts val="12000"/>
              <a:buNone/>
              <a:defRPr sz="16000"/>
            </a:lvl7pPr>
            <a:lvl8pPr lvl="7" algn="ctr">
              <a:lnSpc>
                <a:spcPct val="100000"/>
              </a:lnSpc>
              <a:spcBef>
                <a:spcPts val="0"/>
              </a:spcBef>
              <a:spcAft>
                <a:spcPts val="0"/>
              </a:spcAft>
              <a:buSzPts val="12000"/>
              <a:buNone/>
              <a:defRPr sz="16000"/>
            </a:lvl8pPr>
            <a:lvl9pPr lvl="8" algn="ctr">
              <a:lnSpc>
                <a:spcPct val="100000"/>
              </a:lnSpc>
              <a:spcBef>
                <a:spcPts val="0"/>
              </a:spcBef>
              <a:spcAft>
                <a:spcPts val="0"/>
              </a:spcAft>
              <a:buSzPts val="12000"/>
              <a:buNone/>
              <a:defRPr sz="16000"/>
            </a:lvl9pPr>
          </a:lstStyle>
          <a:p>
            <a:r>
              <a:t>xx%</a:t>
            </a:r>
          </a:p>
        </p:txBody>
      </p:sp>
      <p:sp>
        <p:nvSpPr>
          <p:cNvPr id="46" name="Google Shape;46;p11"/>
          <p:cNvSpPr txBox="1">
            <a:spLocks noGrp="1"/>
          </p:cNvSpPr>
          <p:nvPr>
            <p:ph type="body" idx="1"/>
          </p:nvPr>
        </p:nvSpPr>
        <p:spPr>
          <a:xfrm>
            <a:off x="415600" y="4202967"/>
            <a:ext cx="11360800" cy="1734400"/>
          </a:xfrm>
          <a:prstGeom prst="rect">
            <a:avLst/>
          </a:prstGeom>
          <a:noFill/>
          <a:ln>
            <a:noFill/>
          </a:ln>
        </p:spPr>
        <p:txBody>
          <a:bodyPr spcFirstLastPara="1" wrap="square" lIns="91425" tIns="91425" rIns="91425" bIns="91425" anchor="t" anchorCtr="0">
            <a:normAutofit/>
          </a:bodyPr>
          <a:lstStyle>
            <a:lvl1pPr marL="609585" lvl="0" indent="-457189" algn="ctr">
              <a:lnSpc>
                <a:spcPct val="115000"/>
              </a:lnSpc>
              <a:spcBef>
                <a:spcPts val="0"/>
              </a:spcBef>
              <a:spcAft>
                <a:spcPts val="0"/>
              </a:spcAft>
              <a:buSzPts val="1800"/>
              <a:buChar char="●"/>
              <a:defRPr/>
            </a:lvl1pPr>
            <a:lvl2pPr marL="1219170" lvl="1" indent="-423323" algn="ctr">
              <a:lnSpc>
                <a:spcPct val="115000"/>
              </a:lnSpc>
              <a:spcBef>
                <a:spcPts val="0"/>
              </a:spcBef>
              <a:spcAft>
                <a:spcPts val="0"/>
              </a:spcAft>
              <a:buSzPts val="1400"/>
              <a:buChar char="○"/>
              <a:defRPr/>
            </a:lvl2pPr>
            <a:lvl3pPr marL="1828754" lvl="2" indent="-423323" algn="ctr">
              <a:lnSpc>
                <a:spcPct val="115000"/>
              </a:lnSpc>
              <a:spcBef>
                <a:spcPts val="0"/>
              </a:spcBef>
              <a:spcAft>
                <a:spcPts val="0"/>
              </a:spcAft>
              <a:buSzPts val="1400"/>
              <a:buChar char="■"/>
              <a:defRPr/>
            </a:lvl3pPr>
            <a:lvl4pPr marL="2438339" lvl="3" indent="-423323" algn="ctr">
              <a:lnSpc>
                <a:spcPct val="115000"/>
              </a:lnSpc>
              <a:spcBef>
                <a:spcPts val="0"/>
              </a:spcBef>
              <a:spcAft>
                <a:spcPts val="0"/>
              </a:spcAft>
              <a:buSzPts val="1400"/>
              <a:buChar char="●"/>
              <a:defRPr/>
            </a:lvl4pPr>
            <a:lvl5pPr marL="3047924" lvl="4" indent="-423323" algn="ctr">
              <a:lnSpc>
                <a:spcPct val="115000"/>
              </a:lnSpc>
              <a:spcBef>
                <a:spcPts val="0"/>
              </a:spcBef>
              <a:spcAft>
                <a:spcPts val="0"/>
              </a:spcAft>
              <a:buSzPts val="1400"/>
              <a:buChar char="○"/>
              <a:defRPr/>
            </a:lvl5pPr>
            <a:lvl6pPr marL="3657509" lvl="5" indent="-423323" algn="ctr">
              <a:lnSpc>
                <a:spcPct val="115000"/>
              </a:lnSpc>
              <a:spcBef>
                <a:spcPts val="0"/>
              </a:spcBef>
              <a:spcAft>
                <a:spcPts val="0"/>
              </a:spcAft>
              <a:buSzPts val="1400"/>
              <a:buChar char="■"/>
              <a:defRPr/>
            </a:lvl6pPr>
            <a:lvl7pPr marL="4267093" lvl="6" indent="-423323" algn="ctr">
              <a:lnSpc>
                <a:spcPct val="115000"/>
              </a:lnSpc>
              <a:spcBef>
                <a:spcPts val="0"/>
              </a:spcBef>
              <a:spcAft>
                <a:spcPts val="0"/>
              </a:spcAft>
              <a:buSzPts val="1400"/>
              <a:buChar char="●"/>
              <a:defRPr/>
            </a:lvl7pPr>
            <a:lvl8pPr marL="4876678" lvl="7" indent="-423323" algn="ctr">
              <a:lnSpc>
                <a:spcPct val="115000"/>
              </a:lnSpc>
              <a:spcBef>
                <a:spcPts val="0"/>
              </a:spcBef>
              <a:spcAft>
                <a:spcPts val="0"/>
              </a:spcAft>
              <a:buSzPts val="1400"/>
              <a:buChar char="○"/>
              <a:defRPr/>
            </a:lvl8pPr>
            <a:lvl9pPr marL="5486263" lvl="8" indent="-423323" algn="ctr">
              <a:lnSpc>
                <a:spcPct val="115000"/>
              </a:lnSpc>
              <a:spcBef>
                <a:spcPts val="0"/>
              </a:spcBef>
              <a:spcAft>
                <a:spcPts val="0"/>
              </a:spcAft>
              <a:buSzPts val="1400"/>
              <a:buChar char="■"/>
              <a:defRPr/>
            </a:lvl9pPr>
          </a:lstStyle>
          <a:p>
            <a:pPr lvl="0"/>
            <a:r>
              <a:rPr lang="en-US"/>
              <a:t>Click to edit Master text styles</a:t>
            </a:r>
          </a:p>
        </p:txBody>
      </p:sp>
      <p:sp>
        <p:nvSpPr>
          <p:cNvPr id="47" name="Google Shape;47;p1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9pPr>
          </a:lstStyle>
          <a:p>
            <a:fld id="{AD9E76CC-3215-4BD4-A5C0-850F1ADE9AD6}" type="slidenum">
              <a:rPr lang="ru-RU" smtClean="0"/>
              <a:t>‹#›</a:t>
            </a:fld>
            <a:endParaRPr lang="ru-RU"/>
          </a:p>
        </p:txBody>
      </p:sp>
    </p:spTree>
    <p:extLst>
      <p:ext uri="{BB962C8B-B14F-4D97-AF65-F5344CB8AC3E}">
        <p14:creationId xmlns:p14="http://schemas.microsoft.com/office/powerpoint/2010/main" val="3536386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9pPr>
          </a:lstStyle>
          <a:p>
            <a:fld id="{AD9E76CC-3215-4BD4-A5C0-850F1ADE9AD6}" type="slidenum">
              <a:rPr lang="ru-RU" smtClean="0"/>
              <a:t>‹#›</a:t>
            </a:fld>
            <a:endParaRPr lang="ru-RU"/>
          </a:p>
        </p:txBody>
      </p:sp>
    </p:spTree>
    <p:extLst>
      <p:ext uri="{BB962C8B-B14F-4D97-AF65-F5344CB8AC3E}">
        <p14:creationId xmlns:p14="http://schemas.microsoft.com/office/powerpoint/2010/main" val="1588930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6AA44C-DF62-46A1-B124-0921ADD7553E}" type="datetimeFigureOut">
              <a:rPr lang="ru-RU" smtClean="0"/>
              <a:t>20.12.2022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D9E76CC-3215-4BD4-A5C0-850F1ADE9AD6}" type="slidenum">
              <a:rPr lang="ru-RU" smtClean="0"/>
              <a:t>‹#›</a:t>
            </a:fld>
            <a:endParaRPr lang="ru-RU"/>
          </a:p>
        </p:txBody>
      </p:sp>
    </p:spTree>
    <p:extLst>
      <p:ext uri="{BB962C8B-B14F-4D97-AF65-F5344CB8AC3E}">
        <p14:creationId xmlns:p14="http://schemas.microsoft.com/office/powerpoint/2010/main" val="1975047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r>
              <a:rPr lang="en-US"/>
              <a:t>Click to edit Master title style</a:t>
            </a:r>
            <a:endParaRPr/>
          </a:p>
        </p:txBody>
      </p:sp>
      <p:sp>
        <p:nvSpPr>
          <p:cNvPr id="14" name="Google Shape;14;p3"/>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0"/>
              </a:spcBef>
              <a:spcAft>
                <a:spcPts val="0"/>
              </a:spcAft>
              <a:buSzPts val="1400"/>
              <a:buChar char="○"/>
              <a:defRPr/>
            </a:lvl2pPr>
            <a:lvl3pPr marL="1828754" lvl="2" indent="-423323" algn="l">
              <a:lnSpc>
                <a:spcPct val="115000"/>
              </a:lnSpc>
              <a:spcBef>
                <a:spcPts val="0"/>
              </a:spcBef>
              <a:spcAft>
                <a:spcPts val="0"/>
              </a:spcAft>
              <a:buSzPts val="1400"/>
              <a:buChar char="■"/>
              <a:defRPr/>
            </a:lvl3pPr>
            <a:lvl4pPr marL="2438339" lvl="3" indent="-423323" algn="l">
              <a:lnSpc>
                <a:spcPct val="115000"/>
              </a:lnSpc>
              <a:spcBef>
                <a:spcPts val="0"/>
              </a:spcBef>
              <a:spcAft>
                <a:spcPts val="0"/>
              </a:spcAft>
              <a:buSzPts val="1400"/>
              <a:buChar char="●"/>
              <a:defRPr/>
            </a:lvl4pPr>
            <a:lvl5pPr marL="3047924" lvl="4" indent="-423323" algn="l">
              <a:lnSpc>
                <a:spcPct val="115000"/>
              </a:lnSpc>
              <a:spcBef>
                <a:spcPts val="0"/>
              </a:spcBef>
              <a:spcAft>
                <a:spcPts val="0"/>
              </a:spcAft>
              <a:buSzPts val="1400"/>
              <a:buChar char="○"/>
              <a:defRPr/>
            </a:lvl5pPr>
            <a:lvl6pPr marL="3657509" lvl="5" indent="-423323" algn="l">
              <a:lnSpc>
                <a:spcPct val="115000"/>
              </a:lnSpc>
              <a:spcBef>
                <a:spcPts val="0"/>
              </a:spcBef>
              <a:spcAft>
                <a:spcPts val="0"/>
              </a:spcAft>
              <a:buSzPts val="1400"/>
              <a:buChar char="■"/>
              <a:defRPr/>
            </a:lvl6pPr>
            <a:lvl7pPr marL="4267093" lvl="6" indent="-423323" algn="l">
              <a:lnSpc>
                <a:spcPct val="115000"/>
              </a:lnSpc>
              <a:spcBef>
                <a:spcPts val="0"/>
              </a:spcBef>
              <a:spcAft>
                <a:spcPts val="0"/>
              </a:spcAft>
              <a:buSzPts val="1400"/>
              <a:buChar char="●"/>
              <a:defRPr/>
            </a:lvl7pPr>
            <a:lvl8pPr marL="4876678" lvl="7" indent="-423323" algn="l">
              <a:lnSpc>
                <a:spcPct val="115000"/>
              </a:lnSpc>
              <a:spcBef>
                <a:spcPts val="0"/>
              </a:spcBef>
              <a:spcAft>
                <a:spcPts val="0"/>
              </a:spcAft>
              <a:buSzPts val="1400"/>
              <a:buChar char="○"/>
              <a:defRPr/>
            </a:lvl8pPr>
            <a:lvl9pPr marL="5486263" lvl="8" indent="-423323" algn="l">
              <a:lnSpc>
                <a:spcPct val="115000"/>
              </a:lnSpc>
              <a:spcBef>
                <a:spcPts val="0"/>
              </a:spcBef>
              <a:spcAft>
                <a:spcPts val="0"/>
              </a:spcAft>
              <a:buSzPts val="1400"/>
              <a:buChar char="■"/>
              <a:defRPr/>
            </a:lvl9pPr>
          </a:lstStyle>
          <a:p>
            <a:pPr lvl="0"/>
            <a:r>
              <a:rPr lang="en-US"/>
              <a:t>Click to edit Master text styles</a:t>
            </a:r>
          </a:p>
        </p:txBody>
      </p:sp>
      <p:sp>
        <p:nvSpPr>
          <p:cNvPr id="15" name="Google Shape;15;p3"/>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9pPr>
          </a:lstStyle>
          <a:p>
            <a:fld id="{AD9E76CC-3215-4BD4-A5C0-850F1ADE9AD6}" type="slidenum">
              <a:rPr lang="ru-RU" smtClean="0"/>
              <a:t>‹#›</a:t>
            </a:fld>
            <a:endParaRPr lang="ru-RU"/>
          </a:p>
        </p:txBody>
      </p:sp>
    </p:spTree>
    <p:extLst>
      <p:ext uri="{BB962C8B-B14F-4D97-AF65-F5344CB8AC3E}">
        <p14:creationId xmlns:p14="http://schemas.microsoft.com/office/powerpoint/2010/main" val="2516720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6"/>
        <p:cNvGrpSpPr/>
        <p:nvPr/>
      </p:nvGrpSpPr>
      <p:grpSpPr>
        <a:xfrm>
          <a:off x="0" y="0"/>
          <a:ext cx="0" cy="0"/>
          <a:chOff x="0" y="0"/>
          <a:chExt cx="0" cy="0"/>
        </a:xfrm>
      </p:grpSpPr>
      <p:sp>
        <p:nvSpPr>
          <p:cNvPr id="17" name="Google Shape;17;p4"/>
          <p:cNvSpPr txBox="1">
            <a:spLocks noGrp="1"/>
          </p:cNvSpPr>
          <p:nvPr>
            <p:ph type="ctrTitle"/>
          </p:nvPr>
        </p:nvSpPr>
        <p:spPr>
          <a:xfrm>
            <a:off x="415611" y="992767"/>
            <a:ext cx="11360800" cy="27368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6933"/>
            </a:lvl1pPr>
            <a:lvl2pPr lvl="1" algn="ctr">
              <a:lnSpc>
                <a:spcPct val="100000"/>
              </a:lnSpc>
              <a:spcBef>
                <a:spcPts val="0"/>
              </a:spcBef>
              <a:spcAft>
                <a:spcPts val="0"/>
              </a:spcAft>
              <a:buSzPts val="5200"/>
              <a:buNone/>
              <a:defRPr sz="6933"/>
            </a:lvl2pPr>
            <a:lvl3pPr lvl="2" algn="ctr">
              <a:lnSpc>
                <a:spcPct val="100000"/>
              </a:lnSpc>
              <a:spcBef>
                <a:spcPts val="0"/>
              </a:spcBef>
              <a:spcAft>
                <a:spcPts val="0"/>
              </a:spcAft>
              <a:buSzPts val="5200"/>
              <a:buNone/>
              <a:defRPr sz="6933"/>
            </a:lvl3pPr>
            <a:lvl4pPr lvl="3" algn="ctr">
              <a:lnSpc>
                <a:spcPct val="100000"/>
              </a:lnSpc>
              <a:spcBef>
                <a:spcPts val="0"/>
              </a:spcBef>
              <a:spcAft>
                <a:spcPts val="0"/>
              </a:spcAft>
              <a:buSzPts val="5200"/>
              <a:buNone/>
              <a:defRPr sz="6933"/>
            </a:lvl4pPr>
            <a:lvl5pPr lvl="4" algn="ctr">
              <a:lnSpc>
                <a:spcPct val="100000"/>
              </a:lnSpc>
              <a:spcBef>
                <a:spcPts val="0"/>
              </a:spcBef>
              <a:spcAft>
                <a:spcPts val="0"/>
              </a:spcAft>
              <a:buSzPts val="5200"/>
              <a:buNone/>
              <a:defRPr sz="6933"/>
            </a:lvl5pPr>
            <a:lvl6pPr lvl="5" algn="ctr">
              <a:lnSpc>
                <a:spcPct val="100000"/>
              </a:lnSpc>
              <a:spcBef>
                <a:spcPts val="0"/>
              </a:spcBef>
              <a:spcAft>
                <a:spcPts val="0"/>
              </a:spcAft>
              <a:buSzPts val="5200"/>
              <a:buNone/>
              <a:defRPr sz="6933"/>
            </a:lvl6pPr>
            <a:lvl7pPr lvl="6" algn="ctr">
              <a:lnSpc>
                <a:spcPct val="100000"/>
              </a:lnSpc>
              <a:spcBef>
                <a:spcPts val="0"/>
              </a:spcBef>
              <a:spcAft>
                <a:spcPts val="0"/>
              </a:spcAft>
              <a:buSzPts val="5200"/>
              <a:buNone/>
              <a:defRPr sz="6933"/>
            </a:lvl7pPr>
            <a:lvl8pPr lvl="7" algn="ctr">
              <a:lnSpc>
                <a:spcPct val="100000"/>
              </a:lnSpc>
              <a:spcBef>
                <a:spcPts val="0"/>
              </a:spcBef>
              <a:spcAft>
                <a:spcPts val="0"/>
              </a:spcAft>
              <a:buSzPts val="5200"/>
              <a:buNone/>
              <a:defRPr sz="6933"/>
            </a:lvl8pPr>
            <a:lvl9pPr lvl="8" algn="ctr">
              <a:lnSpc>
                <a:spcPct val="100000"/>
              </a:lnSpc>
              <a:spcBef>
                <a:spcPts val="0"/>
              </a:spcBef>
              <a:spcAft>
                <a:spcPts val="0"/>
              </a:spcAft>
              <a:buSzPts val="5200"/>
              <a:buNone/>
              <a:defRPr sz="6933"/>
            </a:lvl9pPr>
          </a:lstStyle>
          <a:p>
            <a:r>
              <a:rPr lang="en-US"/>
              <a:t>Click to edit Master title style</a:t>
            </a:r>
            <a:endParaRPr/>
          </a:p>
        </p:txBody>
      </p:sp>
      <p:sp>
        <p:nvSpPr>
          <p:cNvPr id="18" name="Google Shape;18;p4"/>
          <p:cNvSpPr txBox="1">
            <a:spLocks noGrp="1"/>
          </p:cNvSpPr>
          <p:nvPr>
            <p:ph type="subTitle" idx="1"/>
          </p:nvPr>
        </p:nvSpPr>
        <p:spPr>
          <a:xfrm>
            <a:off x="415600" y="3778833"/>
            <a:ext cx="11360800" cy="10568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n-US"/>
              <a:t>Click to edit Master subtitle style</a:t>
            </a:r>
            <a:endParaRPr/>
          </a:p>
        </p:txBody>
      </p:sp>
      <p:sp>
        <p:nvSpPr>
          <p:cNvPr id="19" name="Google Shape;19;p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9pPr>
          </a:lstStyle>
          <a:p>
            <a:fld id="{AD9E76CC-3215-4BD4-A5C0-850F1ADE9AD6}" type="slidenum">
              <a:rPr lang="ru-RU" smtClean="0"/>
              <a:t>‹#›</a:t>
            </a:fld>
            <a:endParaRPr lang="ru-RU"/>
          </a:p>
        </p:txBody>
      </p:sp>
    </p:spTree>
    <p:extLst>
      <p:ext uri="{BB962C8B-B14F-4D97-AF65-F5344CB8AC3E}">
        <p14:creationId xmlns:p14="http://schemas.microsoft.com/office/powerpoint/2010/main" val="1588565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r>
              <a:rPr lang="en-US"/>
              <a:t>Click to edit Master title style</a:t>
            </a:r>
            <a:endParaRPr/>
          </a:p>
        </p:txBody>
      </p:sp>
      <p:sp>
        <p:nvSpPr>
          <p:cNvPr id="22" name="Google Shape;22;p5"/>
          <p:cNvSpPr txBox="1">
            <a:spLocks noGrp="1"/>
          </p:cNvSpPr>
          <p:nvPr>
            <p:ph type="body" idx="1"/>
          </p:nvPr>
        </p:nvSpPr>
        <p:spPr>
          <a:xfrm>
            <a:off x="415600" y="1536633"/>
            <a:ext cx="5333200" cy="4555200"/>
          </a:xfrm>
          <a:prstGeom prst="rect">
            <a:avLst/>
          </a:prstGeom>
          <a:noFill/>
          <a:ln>
            <a:noFill/>
          </a:ln>
        </p:spPr>
        <p:txBody>
          <a:bodyPr spcFirstLastPara="1" wrap="square" lIns="91425" tIns="91425" rIns="91425" bIns="91425" anchor="t" anchorCtr="0">
            <a:norm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0"/>
              </a:spcBef>
              <a:spcAft>
                <a:spcPts val="0"/>
              </a:spcAft>
              <a:buSzPts val="1200"/>
              <a:buChar char="○"/>
              <a:defRPr sz="1600"/>
            </a:lvl2pPr>
            <a:lvl3pPr marL="1828754" lvl="2" indent="-406390" algn="l">
              <a:lnSpc>
                <a:spcPct val="115000"/>
              </a:lnSpc>
              <a:spcBef>
                <a:spcPts val="0"/>
              </a:spcBef>
              <a:spcAft>
                <a:spcPts val="0"/>
              </a:spcAft>
              <a:buSzPts val="1200"/>
              <a:buChar char="■"/>
              <a:defRPr sz="1600"/>
            </a:lvl3pPr>
            <a:lvl4pPr marL="2438339" lvl="3" indent="-406390" algn="l">
              <a:lnSpc>
                <a:spcPct val="115000"/>
              </a:lnSpc>
              <a:spcBef>
                <a:spcPts val="0"/>
              </a:spcBef>
              <a:spcAft>
                <a:spcPts val="0"/>
              </a:spcAft>
              <a:buSzPts val="1200"/>
              <a:buChar char="●"/>
              <a:defRPr sz="1600"/>
            </a:lvl4pPr>
            <a:lvl5pPr marL="3047924" lvl="4" indent="-406390" algn="l">
              <a:lnSpc>
                <a:spcPct val="115000"/>
              </a:lnSpc>
              <a:spcBef>
                <a:spcPts val="0"/>
              </a:spcBef>
              <a:spcAft>
                <a:spcPts val="0"/>
              </a:spcAft>
              <a:buSzPts val="1200"/>
              <a:buChar char="○"/>
              <a:defRPr sz="1600"/>
            </a:lvl5pPr>
            <a:lvl6pPr marL="3657509" lvl="5" indent="-406390" algn="l">
              <a:lnSpc>
                <a:spcPct val="115000"/>
              </a:lnSpc>
              <a:spcBef>
                <a:spcPts val="0"/>
              </a:spcBef>
              <a:spcAft>
                <a:spcPts val="0"/>
              </a:spcAft>
              <a:buSzPts val="1200"/>
              <a:buChar char="■"/>
              <a:defRPr sz="1600"/>
            </a:lvl6pPr>
            <a:lvl7pPr marL="4267093" lvl="6" indent="-406390" algn="l">
              <a:lnSpc>
                <a:spcPct val="115000"/>
              </a:lnSpc>
              <a:spcBef>
                <a:spcPts val="0"/>
              </a:spcBef>
              <a:spcAft>
                <a:spcPts val="0"/>
              </a:spcAft>
              <a:buSzPts val="1200"/>
              <a:buChar char="●"/>
              <a:defRPr sz="1600"/>
            </a:lvl7pPr>
            <a:lvl8pPr marL="4876678" lvl="7" indent="-406390" algn="l">
              <a:lnSpc>
                <a:spcPct val="115000"/>
              </a:lnSpc>
              <a:spcBef>
                <a:spcPts val="0"/>
              </a:spcBef>
              <a:spcAft>
                <a:spcPts val="0"/>
              </a:spcAft>
              <a:buSzPts val="1200"/>
              <a:buChar char="○"/>
              <a:defRPr sz="1600"/>
            </a:lvl8pPr>
            <a:lvl9pPr marL="5486263" lvl="8" indent="-406390" algn="l">
              <a:lnSpc>
                <a:spcPct val="115000"/>
              </a:lnSpc>
              <a:spcBef>
                <a:spcPts val="0"/>
              </a:spcBef>
              <a:spcAft>
                <a:spcPts val="0"/>
              </a:spcAft>
              <a:buSzPts val="1200"/>
              <a:buChar char="■"/>
              <a:defRPr sz="1600"/>
            </a:lvl9pPr>
          </a:lstStyle>
          <a:p>
            <a:pPr lvl="0"/>
            <a:r>
              <a:rPr lang="en-US"/>
              <a:t>Click to edit Master text styles</a:t>
            </a:r>
          </a:p>
        </p:txBody>
      </p:sp>
      <p:sp>
        <p:nvSpPr>
          <p:cNvPr id="23" name="Google Shape;23;p5"/>
          <p:cNvSpPr txBox="1">
            <a:spLocks noGrp="1"/>
          </p:cNvSpPr>
          <p:nvPr>
            <p:ph type="body" idx="2"/>
          </p:nvPr>
        </p:nvSpPr>
        <p:spPr>
          <a:xfrm>
            <a:off x="6443200" y="1536633"/>
            <a:ext cx="5333200" cy="4555200"/>
          </a:xfrm>
          <a:prstGeom prst="rect">
            <a:avLst/>
          </a:prstGeom>
          <a:noFill/>
          <a:ln>
            <a:noFill/>
          </a:ln>
        </p:spPr>
        <p:txBody>
          <a:bodyPr spcFirstLastPara="1" wrap="square" lIns="91425" tIns="91425" rIns="91425" bIns="91425" anchor="t" anchorCtr="0">
            <a:norm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0"/>
              </a:spcBef>
              <a:spcAft>
                <a:spcPts val="0"/>
              </a:spcAft>
              <a:buSzPts val="1200"/>
              <a:buChar char="○"/>
              <a:defRPr sz="1600"/>
            </a:lvl2pPr>
            <a:lvl3pPr marL="1828754" lvl="2" indent="-406390" algn="l">
              <a:lnSpc>
                <a:spcPct val="115000"/>
              </a:lnSpc>
              <a:spcBef>
                <a:spcPts val="0"/>
              </a:spcBef>
              <a:spcAft>
                <a:spcPts val="0"/>
              </a:spcAft>
              <a:buSzPts val="1200"/>
              <a:buChar char="■"/>
              <a:defRPr sz="1600"/>
            </a:lvl3pPr>
            <a:lvl4pPr marL="2438339" lvl="3" indent="-406390" algn="l">
              <a:lnSpc>
                <a:spcPct val="115000"/>
              </a:lnSpc>
              <a:spcBef>
                <a:spcPts val="0"/>
              </a:spcBef>
              <a:spcAft>
                <a:spcPts val="0"/>
              </a:spcAft>
              <a:buSzPts val="1200"/>
              <a:buChar char="●"/>
              <a:defRPr sz="1600"/>
            </a:lvl4pPr>
            <a:lvl5pPr marL="3047924" lvl="4" indent="-406390" algn="l">
              <a:lnSpc>
                <a:spcPct val="115000"/>
              </a:lnSpc>
              <a:spcBef>
                <a:spcPts val="0"/>
              </a:spcBef>
              <a:spcAft>
                <a:spcPts val="0"/>
              </a:spcAft>
              <a:buSzPts val="1200"/>
              <a:buChar char="○"/>
              <a:defRPr sz="1600"/>
            </a:lvl5pPr>
            <a:lvl6pPr marL="3657509" lvl="5" indent="-406390" algn="l">
              <a:lnSpc>
                <a:spcPct val="115000"/>
              </a:lnSpc>
              <a:spcBef>
                <a:spcPts val="0"/>
              </a:spcBef>
              <a:spcAft>
                <a:spcPts val="0"/>
              </a:spcAft>
              <a:buSzPts val="1200"/>
              <a:buChar char="■"/>
              <a:defRPr sz="1600"/>
            </a:lvl6pPr>
            <a:lvl7pPr marL="4267093" lvl="6" indent="-406390" algn="l">
              <a:lnSpc>
                <a:spcPct val="115000"/>
              </a:lnSpc>
              <a:spcBef>
                <a:spcPts val="0"/>
              </a:spcBef>
              <a:spcAft>
                <a:spcPts val="0"/>
              </a:spcAft>
              <a:buSzPts val="1200"/>
              <a:buChar char="●"/>
              <a:defRPr sz="1600"/>
            </a:lvl7pPr>
            <a:lvl8pPr marL="4876678" lvl="7" indent="-406390" algn="l">
              <a:lnSpc>
                <a:spcPct val="115000"/>
              </a:lnSpc>
              <a:spcBef>
                <a:spcPts val="0"/>
              </a:spcBef>
              <a:spcAft>
                <a:spcPts val="0"/>
              </a:spcAft>
              <a:buSzPts val="1200"/>
              <a:buChar char="○"/>
              <a:defRPr sz="1600"/>
            </a:lvl8pPr>
            <a:lvl9pPr marL="5486263" lvl="8" indent="-406390" algn="l">
              <a:lnSpc>
                <a:spcPct val="115000"/>
              </a:lnSpc>
              <a:spcBef>
                <a:spcPts val="0"/>
              </a:spcBef>
              <a:spcAft>
                <a:spcPts val="0"/>
              </a:spcAft>
              <a:buSzPts val="1200"/>
              <a:buChar char="■"/>
              <a:defRPr sz="1600"/>
            </a:lvl9pPr>
          </a:lstStyle>
          <a:p>
            <a:pPr lvl="0"/>
            <a:r>
              <a:rPr lang="en-US"/>
              <a:t>Click to edit Master text styles</a:t>
            </a:r>
          </a:p>
        </p:txBody>
      </p:sp>
      <p:sp>
        <p:nvSpPr>
          <p:cNvPr id="24" name="Google Shape;24;p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9pPr>
          </a:lstStyle>
          <a:p>
            <a:fld id="{AD9E76CC-3215-4BD4-A5C0-850F1ADE9AD6}" type="slidenum">
              <a:rPr lang="ru-RU" smtClean="0"/>
              <a:t>‹#›</a:t>
            </a:fld>
            <a:endParaRPr lang="ru-RU"/>
          </a:p>
        </p:txBody>
      </p:sp>
    </p:spTree>
    <p:extLst>
      <p:ext uri="{BB962C8B-B14F-4D97-AF65-F5344CB8AC3E}">
        <p14:creationId xmlns:p14="http://schemas.microsoft.com/office/powerpoint/2010/main" val="3352392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r>
              <a:rPr lang="en-US"/>
              <a:t>Click to edit Master title style</a:t>
            </a:r>
            <a:endParaRPr/>
          </a:p>
        </p:txBody>
      </p:sp>
      <p:sp>
        <p:nvSpPr>
          <p:cNvPr id="27" name="Google Shape;27;p6"/>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9pPr>
          </a:lstStyle>
          <a:p>
            <a:fld id="{AD9E76CC-3215-4BD4-A5C0-850F1ADE9AD6}" type="slidenum">
              <a:rPr lang="ru-RU" smtClean="0"/>
              <a:t>‹#›</a:t>
            </a:fld>
            <a:endParaRPr lang="ru-RU"/>
          </a:p>
        </p:txBody>
      </p:sp>
    </p:spTree>
    <p:extLst>
      <p:ext uri="{BB962C8B-B14F-4D97-AF65-F5344CB8AC3E}">
        <p14:creationId xmlns:p14="http://schemas.microsoft.com/office/powerpoint/2010/main" val="714667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6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3200"/>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a:r>
              <a:rPr lang="en-US"/>
              <a:t>Click to edit Master title style</a:t>
            </a:r>
            <a:endParaRPr/>
          </a:p>
        </p:txBody>
      </p:sp>
      <p:sp>
        <p:nvSpPr>
          <p:cNvPr id="30" name="Google Shape;30;p7"/>
          <p:cNvSpPr txBox="1">
            <a:spLocks noGrp="1"/>
          </p:cNvSpPr>
          <p:nvPr>
            <p:ph type="body" idx="1"/>
          </p:nvPr>
        </p:nvSpPr>
        <p:spPr>
          <a:xfrm>
            <a:off x="415600" y="1852800"/>
            <a:ext cx="3744000" cy="4239200"/>
          </a:xfrm>
          <a:prstGeom prst="rect">
            <a:avLst/>
          </a:prstGeom>
          <a:noFill/>
          <a:ln>
            <a:noFill/>
          </a:ln>
        </p:spPr>
        <p:txBody>
          <a:bodyPr spcFirstLastPara="1" wrap="square" lIns="91425" tIns="91425" rIns="91425" bIns="91425" anchor="t" anchorCtr="0">
            <a:normAutofit/>
          </a:bodyPr>
          <a:lstStyle>
            <a:lvl1pPr marL="609585" lvl="0" indent="-406390" algn="l">
              <a:lnSpc>
                <a:spcPct val="115000"/>
              </a:lnSpc>
              <a:spcBef>
                <a:spcPts val="0"/>
              </a:spcBef>
              <a:spcAft>
                <a:spcPts val="0"/>
              </a:spcAft>
              <a:buSzPts val="1200"/>
              <a:buChar char="●"/>
              <a:defRPr sz="1600"/>
            </a:lvl1pPr>
            <a:lvl2pPr marL="1219170" lvl="1" indent="-406390" algn="l">
              <a:lnSpc>
                <a:spcPct val="115000"/>
              </a:lnSpc>
              <a:spcBef>
                <a:spcPts val="0"/>
              </a:spcBef>
              <a:spcAft>
                <a:spcPts val="0"/>
              </a:spcAft>
              <a:buSzPts val="1200"/>
              <a:buChar char="○"/>
              <a:defRPr sz="1600"/>
            </a:lvl2pPr>
            <a:lvl3pPr marL="1828754" lvl="2" indent="-406390" algn="l">
              <a:lnSpc>
                <a:spcPct val="115000"/>
              </a:lnSpc>
              <a:spcBef>
                <a:spcPts val="0"/>
              </a:spcBef>
              <a:spcAft>
                <a:spcPts val="0"/>
              </a:spcAft>
              <a:buSzPts val="1200"/>
              <a:buChar char="■"/>
              <a:defRPr sz="1600"/>
            </a:lvl3pPr>
            <a:lvl4pPr marL="2438339" lvl="3" indent="-406390" algn="l">
              <a:lnSpc>
                <a:spcPct val="115000"/>
              </a:lnSpc>
              <a:spcBef>
                <a:spcPts val="0"/>
              </a:spcBef>
              <a:spcAft>
                <a:spcPts val="0"/>
              </a:spcAft>
              <a:buSzPts val="1200"/>
              <a:buChar char="●"/>
              <a:defRPr sz="1600"/>
            </a:lvl4pPr>
            <a:lvl5pPr marL="3047924" lvl="4" indent="-406390" algn="l">
              <a:lnSpc>
                <a:spcPct val="115000"/>
              </a:lnSpc>
              <a:spcBef>
                <a:spcPts val="0"/>
              </a:spcBef>
              <a:spcAft>
                <a:spcPts val="0"/>
              </a:spcAft>
              <a:buSzPts val="1200"/>
              <a:buChar char="○"/>
              <a:defRPr sz="1600"/>
            </a:lvl5pPr>
            <a:lvl6pPr marL="3657509" lvl="5" indent="-406390" algn="l">
              <a:lnSpc>
                <a:spcPct val="115000"/>
              </a:lnSpc>
              <a:spcBef>
                <a:spcPts val="0"/>
              </a:spcBef>
              <a:spcAft>
                <a:spcPts val="0"/>
              </a:spcAft>
              <a:buSzPts val="1200"/>
              <a:buChar char="■"/>
              <a:defRPr sz="1600"/>
            </a:lvl6pPr>
            <a:lvl7pPr marL="4267093" lvl="6" indent="-406390" algn="l">
              <a:lnSpc>
                <a:spcPct val="115000"/>
              </a:lnSpc>
              <a:spcBef>
                <a:spcPts val="0"/>
              </a:spcBef>
              <a:spcAft>
                <a:spcPts val="0"/>
              </a:spcAft>
              <a:buSzPts val="1200"/>
              <a:buChar char="●"/>
              <a:defRPr sz="1600"/>
            </a:lvl7pPr>
            <a:lvl8pPr marL="4876678" lvl="7" indent="-406390" algn="l">
              <a:lnSpc>
                <a:spcPct val="115000"/>
              </a:lnSpc>
              <a:spcBef>
                <a:spcPts val="0"/>
              </a:spcBef>
              <a:spcAft>
                <a:spcPts val="0"/>
              </a:spcAft>
              <a:buSzPts val="1200"/>
              <a:buChar char="○"/>
              <a:defRPr sz="1600"/>
            </a:lvl8pPr>
            <a:lvl9pPr marL="5486263" lvl="8" indent="-406390" algn="l">
              <a:lnSpc>
                <a:spcPct val="115000"/>
              </a:lnSpc>
              <a:spcBef>
                <a:spcPts val="0"/>
              </a:spcBef>
              <a:spcAft>
                <a:spcPts val="0"/>
              </a:spcAft>
              <a:buSzPts val="1200"/>
              <a:buChar char="■"/>
              <a:defRPr sz="1600"/>
            </a:lvl9pPr>
          </a:lstStyle>
          <a:p>
            <a:pPr lvl="0"/>
            <a:r>
              <a:rPr lang="en-US"/>
              <a:t>Click to edit Master text styles</a:t>
            </a:r>
          </a:p>
        </p:txBody>
      </p:sp>
      <p:sp>
        <p:nvSpPr>
          <p:cNvPr id="31" name="Google Shape;31;p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9pPr>
          </a:lstStyle>
          <a:p>
            <a:fld id="{AD9E76CC-3215-4BD4-A5C0-850F1ADE9AD6}" type="slidenum">
              <a:rPr lang="ru-RU" smtClean="0"/>
              <a:t>‹#›</a:t>
            </a:fld>
            <a:endParaRPr lang="ru-RU"/>
          </a:p>
        </p:txBody>
      </p:sp>
    </p:spTree>
    <p:extLst>
      <p:ext uri="{BB962C8B-B14F-4D97-AF65-F5344CB8AC3E}">
        <p14:creationId xmlns:p14="http://schemas.microsoft.com/office/powerpoint/2010/main" val="412238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4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6400"/>
            </a:lvl1pPr>
            <a:lvl2pPr lvl="1" algn="l">
              <a:lnSpc>
                <a:spcPct val="100000"/>
              </a:lnSpc>
              <a:spcBef>
                <a:spcPts val="0"/>
              </a:spcBef>
              <a:spcAft>
                <a:spcPts val="0"/>
              </a:spcAft>
              <a:buSzPts val="4800"/>
              <a:buNone/>
              <a:defRPr sz="6400"/>
            </a:lvl2pPr>
            <a:lvl3pPr lvl="2" algn="l">
              <a:lnSpc>
                <a:spcPct val="100000"/>
              </a:lnSpc>
              <a:spcBef>
                <a:spcPts val="0"/>
              </a:spcBef>
              <a:spcAft>
                <a:spcPts val="0"/>
              </a:spcAft>
              <a:buSzPts val="4800"/>
              <a:buNone/>
              <a:defRPr sz="6400"/>
            </a:lvl3pPr>
            <a:lvl4pPr lvl="3" algn="l">
              <a:lnSpc>
                <a:spcPct val="100000"/>
              </a:lnSpc>
              <a:spcBef>
                <a:spcPts val="0"/>
              </a:spcBef>
              <a:spcAft>
                <a:spcPts val="0"/>
              </a:spcAft>
              <a:buSzPts val="4800"/>
              <a:buNone/>
              <a:defRPr sz="6400"/>
            </a:lvl4pPr>
            <a:lvl5pPr lvl="4" algn="l">
              <a:lnSpc>
                <a:spcPct val="100000"/>
              </a:lnSpc>
              <a:spcBef>
                <a:spcPts val="0"/>
              </a:spcBef>
              <a:spcAft>
                <a:spcPts val="0"/>
              </a:spcAft>
              <a:buSzPts val="4800"/>
              <a:buNone/>
              <a:defRPr sz="6400"/>
            </a:lvl5pPr>
            <a:lvl6pPr lvl="5" algn="l">
              <a:lnSpc>
                <a:spcPct val="100000"/>
              </a:lnSpc>
              <a:spcBef>
                <a:spcPts val="0"/>
              </a:spcBef>
              <a:spcAft>
                <a:spcPts val="0"/>
              </a:spcAft>
              <a:buSzPts val="4800"/>
              <a:buNone/>
              <a:defRPr sz="6400"/>
            </a:lvl6pPr>
            <a:lvl7pPr lvl="6" algn="l">
              <a:lnSpc>
                <a:spcPct val="100000"/>
              </a:lnSpc>
              <a:spcBef>
                <a:spcPts val="0"/>
              </a:spcBef>
              <a:spcAft>
                <a:spcPts val="0"/>
              </a:spcAft>
              <a:buSzPts val="4800"/>
              <a:buNone/>
              <a:defRPr sz="6400"/>
            </a:lvl7pPr>
            <a:lvl8pPr lvl="7" algn="l">
              <a:lnSpc>
                <a:spcPct val="100000"/>
              </a:lnSpc>
              <a:spcBef>
                <a:spcPts val="0"/>
              </a:spcBef>
              <a:spcAft>
                <a:spcPts val="0"/>
              </a:spcAft>
              <a:buSzPts val="4800"/>
              <a:buNone/>
              <a:defRPr sz="6400"/>
            </a:lvl8pPr>
            <a:lvl9pPr lvl="8" algn="l">
              <a:lnSpc>
                <a:spcPct val="100000"/>
              </a:lnSpc>
              <a:spcBef>
                <a:spcPts val="0"/>
              </a:spcBef>
              <a:spcAft>
                <a:spcPts val="0"/>
              </a:spcAft>
              <a:buSzPts val="4800"/>
              <a:buNone/>
              <a:defRPr sz="6400"/>
            </a:lvl9pPr>
          </a:lstStyle>
          <a:p>
            <a:r>
              <a:rPr lang="en-US"/>
              <a:t>Click to edit Master title style</a:t>
            </a:r>
            <a:endParaRPr/>
          </a:p>
        </p:txBody>
      </p:sp>
      <p:sp>
        <p:nvSpPr>
          <p:cNvPr id="34" name="Google Shape;34;p8"/>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9pPr>
          </a:lstStyle>
          <a:p>
            <a:fld id="{AD9E76CC-3215-4BD4-A5C0-850F1ADE9AD6}" type="slidenum">
              <a:rPr lang="ru-RU" smtClean="0"/>
              <a:t>‹#›</a:t>
            </a:fld>
            <a:endParaRPr lang="ru-RU"/>
          </a:p>
        </p:txBody>
      </p:sp>
    </p:spTree>
    <p:extLst>
      <p:ext uri="{BB962C8B-B14F-4D97-AF65-F5344CB8AC3E}">
        <p14:creationId xmlns:p14="http://schemas.microsoft.com/office/powerpoint/2010/main" val="946293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6096000" y="33"/>
            <a:ext cx="6096000" cy="6858000"/>
          </a:xfrm>
          <a:prstGeom prst="rect">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354000" y="1644233"/>
            <a:ext cx="5393600" cy="19764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5600"/>
            </a:lvl1pPr>
            <a:lvl2pPr lvl="1" algn="ctr">
              <a:lnSpc>
                <a:spcPct val="100000"/>
              </a:lnSpc>
              <a:spcBef>
                <a:spcPts val="0"/>
              </a:spcBef>
              <a:spcAft>
                <a:spcPts val="0"/>
              </a:spcAft>
              <a:buSzPts val="4200"/>
              <a:buNone/>
              <a:defRPr sz="5600"/>
            </a:lvl2pPr>
            <a:lvl3pPr lvl="2" algn="ctr">
              <a:lnSpc>
                <a:spcPct val="100000"/>
              </a:lnSpc>
              <a:spcBef>
                <a:spcPts val="0"/>
              </a:spcBef>
              <a:spcAft>
                <a:spcPts val="0"/>
              </a:spcAft>
              <a:buSzPts val="4200"/>
              <a:buNone/>
              <a:defRPr sz="5600"/>
            </a:lvl3pPr>
            <a:lvl4pPr lvl="3" algn="ctr">
              <a:lnSpc>
                <a:spcPct val="100000"/>
              </a:lnSpc>
              <a:spcBef>
                <a:spcPts val="0"/>
              </a:spcBef>
              <a:spcAft>
                <a:spcPts val="0"/>
              </a:spcAft>
              <a:buSzPts val="4200"/>
              <a:buNone/>
              <a:defRPr sz="5600"/>
            </a:lvl4pPr>
            <a:lvl5pPr lvl="4" algn="ctr">
              <a:lnSpc>
                <a:spcPct val="100000"/>
              </a:lnSpc>
              <a:spcBef>
                <a:spcPts val="0"/>
              </a:spcBef>
              <a:spcAft>
                <a:spcPts val="0"/>
              </a:spcAft>
              <a:buSzPts val="4200"/>
              <a:buNone/>
              <a:defRPr sz="5600"/>
            </a:lvl5pPr>
            <a:lvl6pPr lvl="5" algn="ctr">
              <a:lnSpc>
                <a:spcPct val="100000"/>
              </a:lnSpc>
              <a:spcBef>
                <a:spcPts val="0"/>
              </a:spcBef>
              <a:spcAft>
                <a:spcPts val="0"/>
              </a:spcAft>
              <a:buSzPts val="4200"/>
              <a:buNone/>
              <a:defRPr sz="5600"/>
            </a:lvl6pPr>
            <a:lvl7pPr lvl="6" algn="ctr">
              <a:lnSpc>
                <a:spcPct val="100000"/>
              </a:lnSpc>
              <a:spcBef>
                <a:spcPts val="0"/>
              </a:spcBef>
              <a:spcAft>
                <a:spcPts val="0"/>
              </a:spcAft>
              <a:buSzPts val="4200"/>
              <a:buNone/>
              <a:defRPr sz="5600"/>
            </a:lvl7pPr>
            <a:lvl8pPr lvl="7" algn="ctr">
              <a:lnSpc>
                <a:spcPct val="100000"/>
              </a:lnSpc>
              <a:spcBef>
                <a:spcPts val="0"/>
              </a:spcBef>
              <a:spcAft>
                <a:spcPts val="0"/>
              </a:spcAft>
              <a:buSzPts val="4200"/>
              <a:buNone/>
              <a:defRPr sz="5600"/>
            </a:lvl8pPr>
            <a:lvl9pPr lvl="8" algn="ctr">
              <a:lnSpc>
                <a:spcPct val="100000"/>
              </a:lnSpc>
              <a:spcBef>
                <a:spcPts val="0"/>
              </a:spcBef>
              <a:spcAft>
                <a:spcPts val="0"/>
              </a:spcAft>
              <a:buSzPts val="4200"/>
              <a:buNone/>
              <a:defRPr sz="5600"/>
            </a:lvl9pPr>
          </a:lstStyle>
          <a:p>
            <a:r>
              <a:rPr lang="en-US"/>
              <a:t>Click to edit Master title style</a:t>
            </a:r>
            <a:endParaRPr/>
          </a:p>
        </p:txBody>
      </p:sp>
      <p:sp>
        <p:nvSpPr>
          <p:cNvPr id="38" name="Google Shape;38;p9"/>
          <p:cNvSpPr txBox="1">
            <a:spLocks noGrp="1"/>
          </p:cNvSpPr>
          <p:nvPr>
            <p:ph type="subTitle" idx="1"/>
          </p:nvPr>
        </p:nvSpPr>
        <p:spPr>
          <a:xfrm>
            <a:off x="354000" y="3737433"/>
            <a:ext cx="5393600" cy="16468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r>
              <a:rPr lang="en-US"/>
              <a:t>Click to edit Master subtitle style</a:t>
            </a:r>
            <a:endParaRPr/>
          </a:p>
        </p:txBody>
      </p:sp>
      <p:sp>
        <p:nvSpPr>
          <p:cNvPr id="39" name="Google Shape;39;p9"/>
          <p:cNvSpPr txBox="1">
            <a:spLocks noGrp="1"/>
          </p:cNvSpPr>
          <p:nvPr>
            <p:ph type="body" idx="2"/>
          </p:nvPr>
        </p:nvSpPr>
        <p:spPr>
          <a:xfrm>
            <a:off x="6586000" y="965600"/>
            <a:ext cx="5116000" cy="4926800"/>
          </a:xfrm>
          <a:prstGeom prst="rect">
            <a:avLst/>
          </a:prstGeom>
          <a:noFill/>
          <a:ln>
            <a:noFill/>
          </a:ln>
        </p:spPr>
        <p:txBody>
          <a:bodyPr spcFirstLastPara="1" wrap="square" lIns="91425" tIns="91425" rIns="91425" bIns="91425" anchor="ctr" anchorCtr="0">
            <a:normAutofit/>
          </a:bodyPr>
          <a:lstStyle>
            <a:lvl1pPr marL="609585" lvl="0" indent="-457189" algn="l">
              <a:lnSpc>
                <a:spcPct val="115000"/>
              </a:lnSpc>
              <a:spcBef>
                <a:spcPts val="0"/>
              </a:spcBef>
              <a:spcAft>
                <a:spcPts val="0"/>
              </a:spcAft>
              <a:buClr>
                <a:schemeClr val="dk1"/>
              </a:buClr>
              <a:buSzPts val="1800"/>
              <a:buChar char="●"/>
              <a:defRPr>
                <a:solidFill>
                  <a:schemeClr val="dk1"/>
                </a:solidFill>
              </a:defRPr>
            </a:lvl1pPr>
            <a:lvl2pPr marL="1219170" lvl="1" indent="-423323" algn="l">
              <a:lnSpc>
                <a:spcPct val="115000"/>
              </a:lnSpc>
              <a:spcBef>
                <a:spcPts val="0"/>
              </a:spcBef>
              <a:spcAft>
                <a:spcPts val="0"/>
              </a:spcAft>
              <a:buClr>
                <a:schemeClr val="dk1"/>
              </a:buClr>
              <a:buSzPts val="1400"/>
              <a:buChar char="○"/>
              <a:defRPr>
                <a:solidFill>
                  <a:schemeClr val="dk1"/>
                </a:solidFill>
              </a:defRPr>
            </a:lvl2pPr>
            <a:lvl3pPr marL="1828754" lvl="2" indent="-423323" algn="l">
              <a:lnSpc>
                <a:spcPct val="115000"/>
              </a:lnSpc>
              <a:spcBef>
                <a:spcPts val="0"/>
              </a:spcBef>
              <a:spcAft>
                <a:spcPts val="0"/>
              </a:spcAft>
              <a:buClr>
                <a:schemeClr val="dk1"/>
              </a:buClr>
              <a:buSzPts val="1400"/>
              <a:buChar char="■"/>
              <a:defRPr>
                <a:solidFill>
                  <a:schemeClr val="dk1"/>
                </a:solidFill>
              </a:defRPr>
            </a:lvl3pPr>
            <a:lvl4pPr marL="2438339" lvl="3" indent="-423323" algn="l">
              <a:lnSpc>
                <a:spcPct val="115000"/>
              </a:lnSpc>
              <a:spcBef>
                <a:spcPts val="0"/>
              </a:spcBef>
              <a:spcAft>
                <a:spcPts val="0"/>
              </a:spcAft>
              <a:buClr>
                <a:schemeClr val="dk1"/>
              </a:buClr>
              <a:buSzPts val="1400"/>
              <a:buChar char="●"/>
              <a:defRPr>
                <a:solidFill>
                  <a:schemeClr val="dk1"/>
                </a:solidFill>
              </a:defRPr>
            </a:lvl4pPr>
            <a:lvl5pPr marL="3047924" lvl="4" indent="-423323" algn="l">
              <a:lnSpc>
                <a:spcPct val="115000"/>
              </a:lnSpc>
              <a:spcBef>
                <a:spcPts val="0"/>
              </a:spcBef>
              <a:spcAft>
                <a:spcPts val="0"/>
              </a:spcAft>
              <a:buClr>
                <a:schemeClr val="dk1"/>
              </a:buClr>
              <a:buSzPts val="1400"/>
              <a:buChar char="○"/>
              <a:defRPr>
                <a:solidFill>
                  <a:schemeClr val="dk1"/>
                </a:solidFill>
              </a:defRPr>
            </a:lvl5pPr>
            <a:lvl6pPr marL="3657509" lvl="5" indent="-423323" algn="l">
              <a:lnSpc>
                <a:spcPct val="115000"/>
              </a:lnSpc>
              <a:spcBef>
                <a:spcPts val="0"/>
              </a:spcBef>
              <a:spcAft>
                <a:spcPts val="0"/>
              </a:spcAft>
              <a:buClr>
                <a:schemeClr val="dk1"/>
              </a:buClr>
              <a:buSzPts val="1400"/>
              <a:buChar char="■"/>
              <a:defRPr>
                <a:solidFill>
                  <a:schemeClr val="dk1"/>
                </a:solidFill>
              </a:defRPr>
            </a:lvl6pPr>
            <a:lvl7pPr marL="4267093" lvl="6" indent="-423323" algn="l">
              <a:lnSpc>
                <a:spcPct val="115000"/>
              </a:lnSpc>
              <a:spcBef>
                <a:spcPts val="0"/>
              </a:spcBef>
              <a:spcAft>
                <a:spcPts val="0"/>
              </a:spcAft>
              <a:buClr>
                <a:schemeClr val="dk1"/>
              </a:buClr>
              <a:buSzPts val="1400"/>
              <a:buChar char="●"/>
              <a:defRPr>
                <a:solidFill>
                  <a:schemeClr val="dk1"/>
                </a:solidFill>
              </a:defRPr>
            </a:lvl7pPr>
            <a:lvl8pPr marL="4876678" lvl="7" indent="-423323" algn="l">
              <a:lnSpc>
                <a:spcPct val="115000"/>
              </a:lnSpc>
              <a:spcBef>
                <a:spcPts val="0"/>
              </a:spcBef>
              <a:spcAft>
                <a:spcPts val="0"/>
              </a:spcAft>
              <a:buClr>
                <a:schemeClr val="dk1"/>
              </a:buClr>
              <a:buSzPts val="1400"/>
              <a:buChar char="○"/>
              <a:defRPr>
                <a:solidFill>
                  <a:schemeClr val="dk1"/>
                </a:solidFill>
              </a:defRPr>
            </a:lvl8pPr>
            <a:lvl9pPr marL="5486263" lvl="8" indent="-423323" algn="l">
              <a:lnSpc>
                <a:spcPct val="115000"/>
              </a:lnSpc>
              <a:spcBef>
                <a:spcPts val="0"/>
              </a:spcBef>
              <a:spcAft>
                <a:spcPts val="0"/>
              </a:spcAft>
              <a:buClr>
                <a:schemeClr val="dk1"/>
              </a:buClr>
              <a:buSzPts val="1400"/>
              <a:buChar char="■"/>
              <a:defRPr>
                <a:solidFill>
                  <a:schemeClr val="dk1"/>
                </a:solidFill>
              </a:defRPr>
            </a:lvl9pPr>
          </a:lstStyle>
          <a:p>
            <a:pPr lvl="0"/>
            <a:r>
              <a:rPr lang="en-US"/>
              <a:t>Click to edit Master text styles</a:t>
            </a:r>
          </a:p>
        </p:txBody>
      </p:sp>
      <p:sp>
        <p:nvSpPr>
          <p:cNvPr id="40" name="Google Shape;40;p9"/>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9pPr>
          </a:lstStyle>
          <a:p>
            <a:fld id="{AD9E76CC-3215-4BD4-A5C0-850F1ADE9AD6}" type="slidenum">
              <a:rPr lang="ru-RU" smtClean="0"/>
              <a:t>‹#›</a:t>
            </a:fld>
            <a:endParaRPr lang="ru-RU"/>
          </a:p>
        </p:txBody>
      </p:sp>
    </p:spTree>
    <p:extLst>
      <p:ext uri="{BB962C8B-B14F-4D97-AF65-F5344CB8AC3E}">
        <p14:creationId xmlns:p14="http://schemas.microsoft.com/office/powerpoint/2010/main" val="451085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400" cy="806800"/>
          </a:xfrm>
          <a:prstGeom prst="rect">
            <a:avLst/>
          </a:prstGeom>
          <a:noFill/>
          <a:ln>
            <a:noFill/>
          </a:ln>
        </p:spPr>
        <p:txBody>
          <a:bodyPr spcFirstLastPara="1" wrap="square" lIns="91425" tIns="91425" rIns="91425" bIns="91425" anchor="ctr" anchorCtr="0">
            <a:normAutofit/>
          </a:bodyPr>
          <a:lstStyle>
            <a:lvl1pPr marL="609585" lvl="0" indent="-304792" algn="l">
              <a:lnSpc>
                <a:spcPct val="100000"/>
              </a:lnSpc>
              <a:spcBef>
                <a:spcPts val="0"/>
              </a:spcBef>
              <a:spcAft>
                <a:spcPts val="0"/>
              </a:spcAft>
              <a:buSzPts val="1800"/>
              <a:buNone/>
              <a:defRPr/>
            </a:lvl1pPr>
          </a:lstStyle>
          <a:p>
            <a:pPr lvl="0"/>
            <a:r>
              <a:rPr lang="en-US"/>
              <a:t>Click to edit Master text styles</a:t>
            </a:r>
          </a:p>
        </p:txBody>
      </p:sp>
      <p:sp>
        <p:nvSpPr>
          <p:cNvPr id="43" name="Google Shape;43;p10"/>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9pPr>
          </a:lstStyle>
          <a:p>
            <a:fld id="{AD9E76CC-3215-4BD4-A5C0-850F1ADE9AD6}" type="slidenum">
              <a:rPr lang="ru-RU" smtClean="0"/>
              <a:t>‹#›</a:t>
            </a:fld>
            <a:endParaRPr lang="ru-RU"/>
          </a:p>
        </p:txBody>
      </p:sp>
    </p:spTree>
    <p:extLst>
      <p:ext uri="{BB962C8B-B14F-4D97-AF65-F5344CB8AC3E}">
        <p14:creationId xmlns:p14="http://schemas.microsoft.com/office/powerpoint/2010/main" val="1117938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1pPr>
            <a:lvl2pPr marL="914400" marR="0" lvl="1"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1371600" marR="0" lvl="2"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1828800" marR="0" lvl="3"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2286000" marR="0" lvl="4"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743200" marR="0" lvl="5"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L="3200400" marR="0" lvl="6"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L="3657600" marR="0" lvl="7"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L="4114800" marR="0" lvl="8"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9pPr>
          </a:lstStyle>
          <a:p>
            <a:fld id="{AD9E76CC-3215-4BD4-A5C0-850F1ADE9AD6}" type="slidenum">
              <a:rPr lang="ru-RU" smtClean="0"/>
              <a:t>‹#›</a:t>
            </a:fld>
            <a:endParaRPr lang="ru-RU"/>
          </a:p>
        </p:txBody>
      </p:sp>
    </p:spTree>
    <p:extLst>
      <p:ext uri="{BB962C8B-B14F-4D97-AF65-F5344CB8AC3E}">
        <p14:creationId xmlns:p14="http://schemas.microsoft.com/office/powerpoint/2010/main" val="2741191855"/>
      </p:ext>
    </p:extLst>
  </p:cSld>
  <p:clrMap bg1="lt1" tx1="dk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gif"/><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gif"/><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11D84-B961-4FF3-8517-99E667AFCB3E}"/>
              </a:ext>
            </a:extLst>
          </p:cNvPr>
          <p:cNvSpPr>
            <a:spLocks noGrp="1"/>
          </p:cNvSpPr>
          <p:nvPr>
            <p:ph type="ctrTitle"/>
          </p:nvPr>
        </p:nvSpPr>
        <p:spPr>
          <a:xfrm>
            <a:off x="-484679" y="540767"/>
            <a:ext cx="5551857" cy="1056800"/>
          </a:xfrm>
        </p:spPr>
        <p:txBody>
          <a:bodyPr>
            <a:normAutofit fontScale="90000"/>
          </a:bodyPr>
          <a:lstStyle/>
          <a:p>
            <a:r>
              <a:rPr lang="en-US" dirty="0"/>
              <a:t>Coursework</a:t>
            </a:r>
            <a:endParaRPr lang="ru-RU" dirty="0"/>
          </a:p>
        </p:txBody>
      </p:sp>
      <p:sp>
        <p:nvSpPr>
          <p:cNvPr id="3" name="Subtitle 2">
            <a:extLst>
              <a:ext uri="{FF2B5EF4-FFF2-40B4-BE49-F238E27FC236}">
                <a16:creationId xmlns:a16="http://schemas.microsoft.com/office/drawing/2014/main" id="{D6F2B336-0A92-4B70-A571-6770D0A63686}"/>
              </a:ext>
            </a:extLst>
          </p:cNvPr>
          <p:cNvSpPr>
            <a:spLocks noGrp="1"/>
          </p:cNvSpPr>
          <p:nvPr>
            <p:ph type="subTitle" idx="1"/>
          </p:nvPr>
        </p:nvSpPr>
        <p:spPr>
          <a:xfrm>
            <a:off x="3509110" y="2957964"/>
            <a:ext cx="5602103" cy="942072"/>
          </a:xfrm>
        </p:spPr>
        <p:txBody>
          <a:bodyPr>
            <a:normAutofit lnSpcReduction="10000"/>
          </a:bodyPr>
          <a:lstStyle/>
          <a:p>
            <a:r>
              <a:rPr lang="en-US" sz="5400" dirty="0"/>
              <a:t>Maze generation</a:t>
            </a:r>
            <a:endParaRPr lang="ru-RU" sz="5400" dirty="0"/>
          </a:p>
        </p:txBody>
      </p:sp>
      <p:grpSp>
        <p:nvGrpSpPr>
          <p:cNvPr id="5" name="Google Shape;57;p1">
            <a:extLst>
              <a:ext uri="{FF2B5EF4-FFF2-40B4-BE49-F238E27FC236}">
                <a16:creationId xmlns:a16="http://schemas.microsoft.com/office/drawing/2014/main" id="{24E0F95B-4460-48E1-A356-D14165156544}"/>
              </a:ext>
            </a:extLst>
          </p:cNvPr>
          <p:cNvGrpSpPr/>
          <p:nvPr/>
        </p:nvGrpSpPr>
        <p:grpSpPr>
          <a:xfrm>
            <a:off x="-57419" y="1597567"/>
            <a:ext cx="4970030" cy="1450"/>
            <a:chOff x="-25800" y="1916325"/>
            <a:chExt cx="4970030" cy="1450"/>
          </a:xfrm>
        </p:grpSpPr>
        <p:cxnSp>
          <p:nvCxnSpPr>
            <p:cNvPr id="6" name="Google Shape;58;p1">
              <a:extLst>
                <a:ext uri="{FF2B5EF4-FFF2-40B4-BE49-F238E27FC236}">
                  <a16:creationId xmlns:a16="http://schemas.microsoft.com/office/drawing/2014/main" id="{05EDEAA5-52FC-4649-B780-12BF0EEA7583}"/>
                </a:ext>
              </a:extLst>
            </p:cNvPr>
            <p:cNvCxnSpPr/>
            <p:nvPr/>
          </p:nvCxnSpPr>
          <p:spPr>
            <a:xfrm>
              <a:off x="-25800" y="1916325"/>
              <a:ext cx="1907100" cy="0"/>
            </a:xfrm>
            <a:prstGeom prst="straightConnector1">
              <a:avLst/>
            </a:prstGeom>
            <a:noFill/>
            <a:ln w="76200" cap="flat" cmpd="sng">
              <a:solidFill>
                <a:schemeClr val="dk1"/>
              </a:solidFill>
              <a:prstDash val="solid"/>
              <a:round/>
              <a:headEnd type="none" w="sm" len="sm"/>
              <a:tailEnd type="none" w="sm" len="sm"/>
            </a:ln>
          </p:spPr>
        </p:cxnSp>
        <p:cxnSp>
          <p:nvCxnSpPr>
            <p:cNvPr id="7" name="Google Shape;59;p1">
              <a:extLst>
                <a:ext uri="{FF2B5EF4-FFF2-40B4-BE49-F238E27FC236}">
                  <a16:creationId xmlns:a16="http://schemas.microsoft.com/office/drawing/2014/main" id="{980EB65D-4685-4464-8BC0-780483EB593B}"/>
                </a:ext>
              </a:extLst>
            </p:cNvPr>
            <p:cNvCxnSpPr/>
            <p:nvPr/>
          </p:nvCxnSpPr>
          <p:spPr>
            <a:xfrm>
              <a:off x="1881300" y="1917775"/>
              <a:ext cx="768300" cy="0"/>
            </a:xfrm>
            <a:prstGeom prst="straightConnector1">
              <a:avLst/>
            </a:prstGeom>
            <a:noFill/>
            <a:ln w="76200" cap="flat" cmpd="sng">
              <a:solidFill>
                <a:schemeClr val="accent5"/>
              </a:solidFill>
              <a:prstDash val="solid"/>
              <a:round/>
              <a:headEnd type="none" w="sm" len="sm"/>
              <a:tailEnd type="none" w="sm" len="sm"/>
            </a:ln>
          </p:spPr>
        </p:cxnSp>
        <p:cxnSp>
          <p:nvCxnSpPr>
            <p:cNvPr id="8" name="Google Shape;60;p1">
              <a:extLst>
                <a:ext uri="{FF2B5EF4-FFF2-40B4-BE49-F238E27FC236}">
                  <a16:creationId xmlns:a16="http://schemas.microsoft.com/office/drawing/2014/main" id="{1BD16AA4-067E-43CA-8587-AFA4DE6F95D0}"/>
                </a:ext>
              </a:extLst>
            </p:cNvPr>
            <p:cNvCxnSpPr/>
            <p:nvPr/>
          </p:nvCxnSpPr>
          <p:spPr>
            <a:xfrm>
              <a:off x="2643300" y="1917775"/>
              <a:ext cx="768300" cy="0"/>
            </a:xfrm>
            <a:prstGeom prst="straightConnector1">
              <a:avLst/>
            </a:prstGeom>
            <a:noFill/>
            <a:ln w="76200" cap="flat" cmpd="sng">
              <a:solidFill>
                <a:srgbClr val="4A86E8"/>
              </a:solidFill>
              <a:prstDash val="solid"/>
              <a:round/>
              <a:headEnd type="none" w="sm" len="sm"/>
              <a:tailEnd type="none" w="sm" len="sm"/>
            </a:ln>
          </p:spPr>
        </p:cxnSp>
        <p:cxnSp>
          <p:nvCxnSpPr>
            <p:cNvPr id="9" name="Google Shape;61;p1">
              <a:extLst>
                <a:ext uri="{FF2B5EF4-FFF2-40B4-BE49-F238E27FC236}">
                  <a16:creationId xmlns:a16="http://schemas.microsoft.com/office/drawing/2014/main" id="{299BFBD2-D59E-4FD7-8595-A2090A09EEA2}"/>
                </a:ext>
              </a:extLst>
            </p:cNvPr>
            <p:cNvCxnSpPr/>
            <p:nvPr/>
          </p:nvCxnSpPr>
          <p:spPr>
            <a:xfrm>
              <a:off x="3405300" y="1917775"/>
              <a:ext cx="768300" cy="0"/>
            </a:xfrm>
            <a:prstGeom prst="straightConnector1">
              <a:avLst/>
            </a:prstGeom>
            <a:noFill/>
            <a:ln w="76200" cap="flat" cmpd="sng">
              <a:solidFill>
                <a:schemeClr val="accent4"/>
              </a:solidFill>
              <a:prstDash val="solid"/>
              <a:round/>
              <a:headEnd type="none" w="sm" len="sm"/>
              <a:tailEnd type="none" w="sm" len="sm"/>
            </a:ln>
          </p:spPr>
        </p:cxnSp>
        <p:cxnSp>
          <p:nvCxnSpPr>
            <p:cNvPr id="10" name="Google Shape;62;p1">
              <a:extLst>
                <a:ext uri="{FF2B5EF4-FFF2-40B4-BE49-F238E27FC236}">
                  <a16:creationId xmlns:a16="http://schemas.microsoft.com/office/drawing/2014/main" id="{D20E8248-8E72-4B8A-9AC2-908649ACAD5F}"/>
                </a:ext>
              </a:extLst>
            </p:cNvPr>
            <p:cNvCxnSpPr/>
            <p:nvPr/>
          </p:nvCxnSpPr>
          <p:spPr>
            <a:xfrm>
              <a:off x="4175930" y="1917775"/>
              <a:ext cx="768300" cy="0"/>
            </a:xfrm>
            <a:prstGeom prst="straightConnector1">
              <a:avLst/>
            </a:prstGeom>
            <a:noFill/>
            <a:ln w="76200" cap="flat" cmpd="sng">
              <a:solidFill>
                <a:srgbClr val="FF0000"/>
              </a:solidFill>
              <a:prstDash val="solid"/>
              <a:round/>
              <a:headEnd type="none" w="sm" len="sm"/>
              <a:tailEnd type="none" w="sm" len="sm"/>
            </a:ln>
          </p:spPr>
        </p:cxnSp>
      </p:grpSp>
      <p:sp>
        <p:nvSpPr>
          <p:cNvPr id="11" name="Subtitle 2">
            <a:extLst>
              <a:ext uri="{FF2B5EF4-FFF2-40B4-BE49-F238E27FC236}">
                <a16:creationId xmlns:a16="http://schemas.microsoft.com/office/drawing/2014/main" id="{8CFEDD25-6177-420C-9964-13A5289A9A67}"/>
              </a:ext>
            </a:extLst>
          </p:cNvPr>
          <p:cNvSpPr txBox="1">
            <a:spLocks/>
          </p:cNvSpPr>
          <p:nvPr/>
        </p:nvSpPr>
        <p:spPr>
          <a:xfrm>
            <a:off x="9169936" y="6385418"/>
            <a:ext cx="3163732" cy="472582"/>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429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1pPr>
            <a:lvl2pPr marL="914400" marR="0" lvl="1"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2pPr>
            <a:lvl3pPr marL="1371600" marR="0" lvl="2"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3pPr>
            <a:lvl4pPr marL="1828800" marR="0" lvl="3"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4pPr>
            <a:lvl5pPr marL="2286000" marR="0" lvl="4"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5pPr>
            <a:lvl6pPr marL="2743200" marR="0" lvl="5"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6pPr>
            <a:lvl7pPr marL="3200400" marR="0" lvl="6"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7pPr>
            <a:lvl8pPr marL="3657600" marR="0" lvl="7"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8pPr>
            <a:lvl9pPr marL="4114800" marR="0" lvl="8"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9pPr>
          </a:lstStyle>
          <a:p>
            <a:r>
              <a:rPr lang="en-US" sz="2400" b="0" i="0" dirty="0">
                <a:solidFill>
                  <a:srgbClr val="5F6368"/>
                </a:solidFill>
                <a:effectLst/>
                <a:latin typeface="Roboto" panose="02000000000000000000" pitchFamily="2" charset="0"/>
              </a:rPr>
              <a:t>Yahudin </a:t>
            </a:r>
            <a:r>
              <a:rPr lang="en-US" sz="2400" dirty="0">
                <a:solidFill>
                  <a:srgbClr val="5F6368"/>
                </a:solidFill>
                <a:latin typeface="Roboto" panose="02000000000000000000" pitchFamily="2" charset="0"/>
              </a:rPr>
              <a:t>K</a:t>
            </a:r>
            <a:r>
              <a:rPr lang="en-US" sz="2400" b="0" i="0" dirty="0">
                <a:solidFill>
                  <a:srgbClr val="5F6368"/>
                </a:solidFill>
                <a:effectLst/>
                <a:latin typeface="Roboto" panose="02000000000000000000" pitchFamily="2" charset="0"/>
              </a:rPr>
              <a:t>ostiantyn</a:t>
            </a:r>
            <a:endParaRPr lang="ru-RU" sz="2400" dirty="0"/>
          </a:p>
        </p:txBody>
      </p:sp>
    </p:spTree>
    <p:extLst>
      <p:ext uri="{BB962C8B-B14F-4D97-AF65-F5344CB8AC3E}">
        <p14:creationId xmlns:p14="http://schemas.microsoft.com/office/powerpoint/2010/main" val="3922770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E9212-F4FF-4B0E-83E2-F63A2990CCD6}"/>
              </a:ext>
            </a:extLst>
          </p:cNvPr>
          <p:cNvSpPr>
            <a:spLocks noGrp="1"/>
          </p:cNvSpPr>
          <p:nvPr>
            <p:ph type="title"/>
          </p:nvPr>
        </p:nvSpPr>
        <p:spPr/>
        <p:txBody>
          <a:bodyPr/>
          <a:lstStyle/>
          <a:p>
            <a:r>
              <a:rPr lang="en-US" dirty="0"/>
              <a:t>Save format</a:t>
            </a:r>
            <a:endParaRPr lang="ru-RU" dirty="0"/>
          </a:p>
        </p:txBody>
      </p:sp>
      <p:sp>
        <p:nvSpPr>
          <p:cNvPr id="3" name="Content Placeholder 2">
            <a:extLst>
              <a:ext uri="{FF2B5EF4-FFF2-40B4-BE49-F238E27FC236}">
                <a16:creationId xmlns:a16="http://schemas.microsoft.com/office/drawing/2014/main" id="{E3B9FD5B-D6C6-4D97-8271-7999F0251D72}"/>
              </a:ext>
            </a:extLst>
          </p:cNvPr>
          <p:cNvSpPr>
            <a:spLocks noGrp="1"/>
          </p:cNvSpPr>
          <p:nvPr>
            <p:ph idx="1"/>
          </p:nvPr>
        </p:nvSpPr>
        <p:spPr>
          <a:xfrm>
            <a:off x="283715" y="1356967"/>
            <a:ext cx="3496977" cy="1538659"/>
          </a:xfrm>
        </p:spPr>
        <p:txBody>
          <a:bodyPr>
            <a:normAutofit fontScale="92500"/>
          </a:bodyPr>
          <a:lstStyle/>
          <a:p>
            <a:pPr marL="114300" indent="0" algn="just">
              <a:buNone/>
            </a:pPr>
            <a:r>
              <a:rPr lang="en-US" dirty="0"/>
              <a:t>Mazes save in format convenient for both user and program. We separately save status of every cell and image of maze.</a:t>
            </a:r>
            <a:endParaRPr lang="ru-RU" dirty="0"/>
          </a:p>
        </p:txBody>
      </p:sp>
      <p:pic>
        <p:nvPicPr>
          <p:cNvPr id="6" name="Picture 5">
            <a:extLst>
              <a:ext uri="{FF2B5EF4-FFF2-40B4-BE49-F238E27FC236}">
                <a16:creationId xmlns:a16="http://schemas.microsoft.com/office/drawing/2014/main" id="{33E4A634-DD97-4CBD-AB5C-7B84E635437A}"/>
              </a:ext>
            </a:extLst>
          </p:cNvPr>
          <p:cNvPicPr>
            <a:picLocks noChangeAspect="1"/>
          </p:cNvPicPr>
          <p:nvPr/>
        </p:nvPicPr>
        <p:blipFill>
          <a:blip r:embed="rId2"/>
          <a:stretch>
            <a:fillRect/>
          </a:stretch>
        </p:blipFill>
        <p:spPr>
          <a:xfrm>
            <a:off x="6252274" y="862130"/>
            <a:ext cx="3234626" cy="53031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38180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EE609-5DF4-4062-9077-7489D6D6BF48}"/>
              </a:ext>
            </a:extLst>
          </p:cNvPr>
          <p:cNvSpPr>
            <a:spLocks noGrp="1"/>
          </p:cNvSpPr>
          <p:nvPr>
            <p:ph type="title"/>
          </p:nvPr>
        </p:nvSpPr>
        <p:spPr>
          <a:xfrm>
            <a:off x="486035" y="2237609"/>
            <a:ext cx="11219930" cy="748872"/>
          </a:xfrm>
        </p:spPr>
        <p:txBody>
          <a:bodyPr>
            <a:normAutofit fontScale="90000"/>
          </a:bodyPr>
          <a:lstStyle/>
          <a:p>
            <a:pPr algn="ctr"/>
            <a:r>
              <a:rPr lang="en-US" sz="3200" dirty="0"/>
              <a:t>Thanks for attention, have nice experience of using the program.</a:t>
            </a:r>
            <a:endParaRPr lang="ru-RU" sz="3200" dirty="0"/>
          </a:p>
        </p:txBody>
      </p:sp>
    </p:spTree>
    <p:extLst>
      <p:ext uri="{BB962C8B-B14F-4D97-AF65-F5344CB8AC3E}">
        <p14:creationId xmlns:p14="http://schemas.microsoft.com/office/powerpoint/2010/main" val="3428578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AEE8F-819B-490D-95F1-7B0170A9D37D}"/>
              </a:ext>
            </a:extLst>
          </p:cNvPr>
          <p:cNvSpPr>
            <a:spLocks noGrp="1"/>
          </p:cNvSpPr>
          <p:nvPr>
            <p:ph type="title"/>
          </p:nvPr>
        </p:nvSpPr>
        <p:spPr/>
        <p:txBody>
          <a:bodyPr/>
          <a:lstStyle/>
          <a:p>
            <a:r>
              <a:rPr lang="en-US" dirty="0"/>
              <a:t>Definition of the perfect maze</a:t>
            </a:r>
            <a:endParaRPr lang="ru-RU" dirty="0"/>
          </a:p>
        </p:txBody>
      </p:sp>
      <p:sp>
        <p:nvSpPr>
          <p:cNvPr id="3" name="Content Placeholder 2">
            <a:extLst>
              <a:ext uri="{FF2B5EF4-FFF2-40B4-BE49-F238E27FC236}">
                <a16:creationId xmlns:a16="http://schemas.microsoft.com/office/drawing/2014/main" id="{0EBB9814-960E-45ED-840C-1146050F7E86}"/>
              </a:ext>
            </a:extLst>
          </p:cNvPr>
          <p:cNvSpPr>
            <a:spLocks noGrp="1"/>
          </p:cNvSpPr>
          <p:nvPr>
            <p:ph idx="1"/>
          </p:nvPr>
        </p:nvSpPr>
        <p:spPr>
          <a:xfrm>
            <a:off x="415600" y="1633043"/>
            <a:ext cx="4802352" cy="2192337"/>
          </a:xfrm>
        </p:spPr>
        <p:txBody>
          <a:bodyPr>
            <a:normAutofit/>
          </a:bodyPr>
          <a:lstStyle/>
          <a:p>
            <a:pPr marL="114300" indent="0" algn="just">
              <a:buNone/>
            </a:pPr>
            <a:r>
              <a:rPr lang="en-US" sz="2000" dirty="0"/>
              <a:t>A maze where every point is reachable and where there is only one single path from one point in the maze to any other point is called a perfect maze.</a:t>
            </a:r>
            <a:endParaRPr lang="ru-RU" sz="2000" dirty="0"/>
          </a:p>
        </p:txBody>
      </p:sp>
      <p:pic>
        <p:nvPicPr>
          <p:cNvPr id="5" name="Picture 4">
            <a:extLst>
              <a:ext uri="{FF2B5EF4-FFF2-40B4-BE49-F238E27FC236}">
                <a16:creationId xmlns:a16="http://schemas.microsoft.com/office/drawing/2014/main" id="{E0AF7CD8-2FD5-4FF8-9DCC-62738EF5417A}"/>
              </a:ext>
            </a:extLst>
          </p:cNvPr>
          <p:cNvPicPr>
            <a:picLocks noChangeAspect="1"/>
          </p:cNvPicPr>
          <p:nvPr/>
        </p:nvPicPr>
        <p:blipFill>
          <a:blip r:embed="rId2"/>
          <a:stretch>
            <a:fillRect/>
          </a:stretch>
        </p:blipFill>
        <p:spPr>
          <a:xfrm>
            <a:off x="6610525" y="975167"/>
            <a:ext cx="4034313" cy="40393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15311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92F8D-668E-44C8-928E-1711149FA7BA}"/>
              </a:ext>
            </a:extLst>
          </p:cNvPr>
          <p:cNvSpPr>
            <a:spLocks noGrp="1"/>
          </p:cNvSpPr>
          <p:nvPr>
            <p:ph type="title"/>
          </p:nvPr>
        </p:nvSpPr>
        <p:spPr>
          <a:xfrm>
            <a:off x="415600" y="572568"/>
            <a:ext cx="11360800" cy="784399"/>
          </a:xfrm>
        </p:spPr>
        <p:txBody>
          <a:bodyPr/>
          <a:lstStyle/>
          <a:p>
            <a:r>
              <a:rPr lang="en-US" dirty="0"/>
              <a:t>Kruskal’s algorithm for maze generation </a:t>
            </a:r>
            <a:endParaRPr lang="ru-RU" dirty="0"/>
          </a:p>
        </p:txBody>
      </p:sp>
      <p:pic>
        <p:nvPicPr>
          <p:cNvPr id="5" name="Content Placeholder 4">
            <a:extLst>
              <a:ext uri="{FF2B5EF4-FFF2-40B4-BE49-F238E27FC236}">
                <a16:creationId xmlns:a16="http://schemas.microsoft.com/office/drawing/2014/main" id="{7B27FD0B-A4BA-4776-B69D-7ECCD4C545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17524" y="1267658"/>
            <a:ext cx="3044312" cy="30443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01C97BD3-1473-4650-BCA6-DAEF52683F75}"/>
              </a:ext>
            </a:extLst>
          </p:cNvPr>
          <p:cNvPicPr>
            <a:picLocks noChangeAspect="1"/>
          </p:cNvPicPr>
          <p:nvPr/>
        </p:nvPicPr>
        <p:blipFill rotWithShape="1">
          <a:blip r:embed="rId3"/>
          <a:srcRect r="27734"/>
          <a:stretch/>
        </p:blipFill>
        <p:spPr>
          <a:xfrm>
            <a:off x="415600" y="3241120"/>
            <a:ext cx="6249799" cy="30443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TextBox 11">
            <a:extLst>
              <a:ext uri="{FF2B5EF4-FFF2-40B4-BE49-F238E27FC236}">
                <a16:creationId xmlns:a16="http://schemas.microsoft.com/office/drawing/2014/main" id="{B596FDE2-A556-4CA0-BA1A-1F1BD64DDEFF}"/>
              </a:ext>
            </a:extLst>
          </p:cNvPr>
          <p:cNvSpPr txBox="1"/>
          <p:nvPr/>
        </p:nvSpPr>
        <p:spPr>
          <a:xfrm>
            <a:off x="415600" y="1492408"/>
            <a:ext cx="6569786" cy="1415772"/>
          </a:xfrm>
          <a:prstGeom prst="rect">
            <a:avLst/>
          </a:prstGeom>
          <a:noFill/>
        </p:spPr>
        <p:txBody>
          <a:bodyPr wrap="square" rtlCol="0">
            <a:spAutoFit/>
          </a:bodyPr>
          <a:lstStyle/>
          <a:p>
            <a:pPr algn="just"/>
            <a:r>
              <a:rPr lang="en-US" sz="1800" dirty="0">
                <a:solidFill>
                  <a:schemeClr val="lt2"/>
                </a:solidFill>
              </a:rPr>
              <a:t>Kruskal’s algorithm is a method for producing a minimal spanning tree from a weighted graph. The algorithm I’ll cover here is actually a randomized version of Kruskal’s that works like this:</a:t>
            </a:r>
            <a:endParaRPr lang="ru-RU" sz="1800" dirty="0">
              <a:solidFill>
                <a:schemeClr val="lt2"/>
              </a:solidFill>
            </a:endParaRPr>
          </a:p>
          <a:p>
            <a:endParaRPr lang="ru-RU" dirty="0"/>
          </a:p>
        </p:txBody>
      </p:sp>
    </p:spTree>
    <p:extLst>
      <p:ext uri="{BB962C8B-B14F-4D97-AF65-F5344CB8AC3E}">
        <p14:creationId xmlns:p14="http://schemas.microsoft.com/office/powerpoint/2010/main" val="2967789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D62A5-8020-457E-89B5-BF6F75F85B9A}"/>
              </a:ext>
            </a:extLst>
          </p:cNvPr>
          <p:cNvSpPr>
            <a:spLocks noGrp="1"/>
          </p:cNvSpPr>
          <p:nvPr>
            <p:ph type="title"/>
          </p:nvPr>
        </p:nvSpPr>
        <p:spPr/>
        <p:txBody>
          <a:bodyPr/>
          <a:lstStyle/>
          <a:p>
            <a:r>
              <a:rPr lang="en-US" dirty="0"/>
              <a:t>Kruskal’s algorithm implementation</a:t>
            </a:r>
            <a:endParaRPr lang="ru-RU" dirty="0"/>
          </a:p>
        </p:txBody>
      </p:sp>
      <p:pic>
        <p:nvPicPr>
          <p:cNvPr id="6" name="Picture 5">
            <a:extLst>
              <a:ext uri="{FF2B5EF4-FFF2-40B4-BE49-F238E27FC236}">
                <a16:creationId xmlns:a16="http://schemas.microsoft.com/office/drawing/2014/main" id="{222061DC-7D9D-4667-9501-D9CEEE87CB6B}"/>
              </a:ext>
            </a:extLst>
          </p:cNvPr>
          <p:cNvPicPr>
            <a:picLocks noChangeAspect="1"/>
          </p:cNvPicPr>
          <p:nvPr/>
        </p:nvPicPr>
        <p:blipFill>
          <a:blip r:embed="rId2"/>
          <a:stretch>
            <a:fillRect/>
          </a:stretch>
        </p:blipFill>
        <p:spPr>
          <a:xfrm>
            <a:off x="6484568" y="1363439"/>
            <a:ext cx="5178925" cy="49693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3497840C-1830-4B00-B77B-CF6D87864F44}"/>
              </a:ext>
            </a:extLst>
          </p:cNvPr>
          <p:cNvPicPr>
            <a:picLocks noChangeAspect="1"/>
          </p:cNvPicPr>
          <p:nvPr/>
        </p:nvPicPr>
        <p:blipFill>
          <a:blip r:embed="rId3"/>
          <a:stretch>
            <a:fillRect/>
          </a:stretch>
        </p:blipFill>
        <p:spPr>
          <a:xfrm>
            <a:off x="298153" y="1363439"/>
            <a:ext cx="5961367" cy="49693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0421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52B70-37FE-4421-AD5F-4F96CB72C536}"/>
              </a:ext>
            </a:extLst>
          </p:cNvPr>
          <p:cNvSpPr>
            <a:spLocks noGrp="1"/>
          </p:cNvSpPr>
          <p:nvPr>
            <p:ph type="title"/>
          </p:nvPr>
        </p:nvSpPr>
        <p:spPr/>
        <p:txBody>
          <a:bodyPr/>
          <a:lstStyle/>
          <a:p>
            <a:r>
              <a:rPr lang="en-US" dirty="0"/>
              <a:t>BFS algorithm with path tracing for finding path in the maze </a:t>
            </a:r>
            <a:endParaRPr lang="ru-RU" dirty="0"/>
          </a:p>
        </p:txBody>
      </p:sp>
      <p:sp>
        <p:nvSpPr>
          <p:cNvPr id="7" name="Content Placeholder 6">
            <a:extLst>
              <a:ext uri="{FF2B5EF4-FFF2-40B4-BE49-F238E27FC236}">
                <a16:creationId xmlns:a16="http://schemas.microsoft.com/office/drawing/2014/main" id="{09EE5B9F-980D-4C43-B9D0-0610BB5CD326}"/>
              </a:ext>
            </a:extLst>
          </p:cNvPr>
          <p:cNvSpPr>
            <a:spLocks noGrp="1"/>
          </p:cNvSpPr>
          <p:nvPr>
            <p:ph idx="1"/>
          </p:nvPr>
        </p:nvSpPr>
        <p:spPr>
          <a:xfrm>
            <a:off x="415600" y="975167"/>
            <a:ext cx="5473472" cy="2632796"/>
          </a:xfrm>
        </p:spPr>
        <p:txBody>
          <a:bodyPr/>
          <a:lstStyle/>
          <a:p>
            <a:pPr marL="114300" indent="0" algn="just">
              <a:buNone/>
            </a:pPr>
            <a:r>
              <a:rPr lang="en-US" dirty="0"/>
              <a:t>BFS is an algorithm for searching a tree data structure for a node that satisfies a given property. It starts at the tree root and explores all nodes at the present depth prior to moving on to the nodes at the next depth level.</a:t>
            </a:r>
            <a:endParaRPr lang="ru-RU" dirty="0"/>
          </a:p>
        </p:txBody>
      </p:sp>
      <p:pic>
        <p:nvPicPr>
          <p:cNvPr id="9" name="Picture 8">
            <a:extLst>
              <a:ext uri="{FF2B5EF4-FFF2-40B4-BE49-F238E27FC236}">
                <a16:creationId xmlns:a16="http://schemas.microsoft.com/office/drawing/2014/main" id="{804AB559-B056-4356-B05C-A890DE68B8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0061" y="1412181"/>
            <a:ext cx="3525222" cy="35252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a:extLst>
              <a:ext uri="{FF2B5EF4-FFF2-40B4-BE49-F238E27FC236}">
                <a16:creationId xmlns:a16="http://schemas.microsoft.com/office/drawing/2014/main" id="{B7C205EB-73A3-4B4A-A422-B612A22E0F52}"/>
              </a:ext>
            </a:extLst>
          </p:cNvPr>
          <p:cNvPicPr>
            <a:picLocks noChangeAspect="1"/>
          </p:cNvPicPr>
          <p:nvPr/>
        </p:nvPicPr>
        <p:blipFill>
          <a:blip r:embed="rId3"/>
          <a:stretch>
            <a:fillRect/>
          </a:stretch>
        </p:blipFill>
        <p:spPr>
          <a:xfrm>
            <a:off x="622527" y="3394310"/>
            <a:ext cx="5887329" cy="31910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72837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63FD8-5EC7-4E61-876C-09FAF5CAEEAD}"/>
              </a:ext>
            </a:extLst>
          </p:cNvPr>
          <p:cNvSpPr>
            <a:spLocks noGrp="1"/>
          </p:cNvSpPr>
          <p:nvPr>
            <p:ph type="title"/>
          </p:nvPr>
        </p:nvSpPr>
        <p:spPr/>
        <p:txBody>
          <a:bodyPr/>
          <a:lstStyle/>
          <a:p>
            <a:r>
              <a:rPr lang="en-US" dirty="0"/>
              <a:t>BFS algorithm implementation</a:t>
            </a:r>
            <a:endParaRPr lang="ru-RU" dirty="0"/>
          </a:p>
        </p:txBody>
      </p:sp>
      <p:pic>
        <p:nvPicPr>
          <p:cNvPr id="5" name="Picture 4">
            <a:extLst>
              <a:ext uri="{FF2B5EF4-FFF2-40B4-BE49-F238E27FC236}">
                <a16:creationId xmlns:a16="http://schemas.microsoft.com/office/drawing/2014/main" id="{78C5EC3B-DF91-4383-A165-37596F514898}"/>
              </a:ext>
            </a:extLst>
          </p:cNvPr>
          <p:cNvPicPr>
            <a:picLocks noChangeAspect="1"/>
          </p:cNvPicPr>
          <p:nvPr/>
        </p:nvPicPr>
        <p:blipFill>
          <a:blip r:embed="rId2"/>
          <a:stretch>
            <a:fillRect/>
          </a:stretch>
        </p:blipFill>
        <p:spPr>
          <a:xfrm>
            <a:off x="500231" y="1583576"/>
            <a:ext cx="4252258" cy="46810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E343C9D0-3917-47AE-8B8E-9F59F8D3DBA9}"/>
              </a:ext>
            </a:extLst>
          </p:cNvPr>
          <p:cNvPicPr>
            <a:picLocks noChangeAspect="1"/>
          </p:cNvPicPr>
          <p:nvPr/>
        </p:nvPicPr>
        <p:blipFill>
          <a:blip r:embed="rId3"/>
          <a:stretch>
            <a:fillRect/>
          </a:stretch>
        </p:blipFill>
        <p:spPr>
          <a:xfrm>
            <a:off x="5605661" y="1583576"/>
            <a:ext cx="5769810" cy="46810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50676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012F-06C1-421C-945E-1957A82B520C}"/>
              </a:ext>
            </a:extLst>
          </p:cNvPr>
          <p:cNvSpPr>
            <a:spLocks noGrp="1"/>
          </p:cNvSpPr>
          <p:nvPr>
            <p:ph type="title"/>
          </p:nvPr>
        </p:nvSpPr>
        <p:spPr/>
        <p:txBody>
          <a:bodyPr/>
          <a:lstStyle/>
          <a:p>
            <a:r>
              <a:rPr lang="en-US" dirty="0"/>
              <a:t>BFS building founded path</a:t>
            </a:r>
            <a:endParaRPr lang="ru-RU" dirty="0"/>
          </a:p>
        </p:txBody>
      </p:sp>
      <p:pic>
        <p:nvPicPr>
          <p:cNvPr id="5" name="Picture 4">
            <a:extLst>
              <a:ext uri="{FF2B5EF4-FFF2-40B4-BE49-F238E27FC236}">
                <a16:creationId xmlns:a16="http://schemas.microsoft.com/office/drawing/2014/main" id="{8336E1BC-69B0-45B7-BC4A-2D8D53E58DB8}"/>
              </a:ext>
            </a:extLst>
          </p:cNvPr>
          <p:cNvPicPr>
            <a:picLocks noChangeAspect="1"/>
          </p:cNvPicPr>
          <p:nvPr/>
        </p:nvPicPr>
        <p:blipFill>
          <a:blip r:embed="rId2"/>
          <a:stretch>
            <a:fillRect/>
          </a:stretch>
        </p:blipFill>
        <p:spPr>
          <a:xfrm>
            <a:off x="278703" y="2013362"/>
            <a:ext cx="6465536" cy="35046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D1E81410-F8F6-45D3-B19A-A7E48440FE23}"/>
              </a:ext>
            </a:extLst>
          </p:cNvPr>
          <p:cNvPicPr>
            <a:picLocks noChangeAspect="1"/>
          </p:cNvPicPr>
          <p:nvPr/>
        </p:nvPicPr>
        <p:blipFill>
          <a:blip r:embed="rId3"/>
          <a:stretch>
            <a:fillRect/>
          </a:stretch>
        </p:blipFill>
        <p:spPr>
          <a:xfrm>
            <a:off x="7147420" y="2013362"/>
            <a:ext cx="4874934" cy="35095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92793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78FCF-139E-4144-8B2F-302A0DBB2829}"/>
              </a:ext>
            </a:extLst>
          </p:cNvPr>
          <p:cNvSpPr>
            <a:spLocks noGrp="1"/>
          </p:cNvSpPr>
          <p:nvPr>
            <p:ph type="title"/>
          </p:nvPr>
        </p:nvSpPr>
        <p:spPr/>
        <p:txBody>
          <a:bodyPr/>
          <a:lstStyle/>
          <a:p>
            <a:r>
              <a:rPr lang="en-US" dirty="0"/>
              <a:t>Animating</a:t>
            </a:r>
            <a:endParaRPr lang="ru-RU" dirty="0"/>
          </a:p>
        </p:txBody>
      </p:sp>
      <p:sp>
        <p:nvSpPr>
          <p:cNvPr id="3" name="Content Placeholder 2">
            <a:extLst>
              <a:ext uri="{FF2B5EF4-FFF2-40B4-BE49-F238E27FC236}">
                <a16:creationId xmlns:a16="http://schemas.microsoft.com/office/drawing/2014/main" id="{7F7E6CBE-0217-4D7E-9B55-DB0495A33FAF}"/>
              </a:ext>
            </a:extLst>
          </p:cNvPr>
          <p:cNvSpPr>
            <a:spLocks noGrp="1"/>
          </p:cNvSpPr>
          <p:nvPr>
            <p:ph idx="1"/>
          </p:nvPr>
        </p:nvSpPr>
        <p:spPr>
          <a:xfrm>
            <a:off x="291193" y="1152260"/>
            <a:ext cx="11360800" cy="1037268"/>
          </a:xfrm>
        </p:spPr>
        <p:txBody>
          <a:bodyPr>
            <a:normAutofit fontScale="85000" lnSpcReduction="10000"/>
          </a:bodyPr>
          <a:lstStyle/>
          <a:p>
            <a:pPr marL="114300" indent="0">
              <a:buNone/>
            </a:pPr>
            <a:r>
              <a:rPr lang="en-US" dirty="0"/>
              <a:t>All algorithms have same logic in animating their work there are tree methods (Draw, Animate, Finish). The main method is Draw() it is responsible for drawing current state of maze. This method draws empty maze and then checks every wall for each cells in the maze. The only difference between Kruskal's and BFS implementation is logic in </a:t>
            </a:r>
            <a:r>
              <a:rPr lang="en-US" dirty="0" err="1"/>
              <a:t>DrawCell</a:t>
            </a:r>
            <a:r>
              <a:rPr lang="en-US" dirty="0"/>
              <a:t>() method.</a:t>
            </a:r>
            <a:endParaRPr lang="ru-RU" dirty="0"/>
          </a:p>
        </p:txBody>
      </p:sp>
      <p:pic>
        <p:nvPicPr>
          <p:cNvPr id="5" name="Picture 4">
            <a:extLst>
              <a:ext uri="{FF2B5EF4-FFF2-40B4-BE49-F238E27FC236}">
                <a16:creationId xmlns:a16="http://schemas.microsoft.com/office/drawing/2014/main" id="{BF4BFD7D-5DC4-4321-AD6F-A545A632605F}"/>
              </a:ext>
            </a:extLst>
          </p:cNvPr>
          <p:cNvPicPr>
            <a:picLocks noChangeAspect="1"/>
          </p:cNvPicPr>
          <p:nvPr/>
        </p:nvPicPr>
        <p:blipFill>
          <a:blip r:embed="rId2"/>
          <a:stretch>
            <a:fillRect/>
          </a:stretch>
        </p:blipFill>
        <p:spPr>
          <a:xfrm>
            <a:off x="615670" y="2437823"/>
            <a:ext cx="2804563" cy="35440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616104D3-1546-4E0F-AA68-E635340B1293}"/>
              </a:ext>
            </a:extLst>
          </p:cNvPr>
          <p:cNvSpPr txBox="1"/>
          <p:nvPr/>
        </p:nvSpPr>
        <p:spPr>
          <a:xfrm>
            <a:off x="825396" y="6067123"/>
            <a:ext cx="2804562" cy="369332"/>
          </a:xfrm>
          <a:prstGeom prst="rect">
            <a:avLst/>
          </a:prstGeom>
          <a:noFill/>
        </p:spPr>
        <p:txBody>
          <a:bodyPr wrap="square" rtlCol="0">
            <a:spAutoFit/>
          </a:bodyPr>
          <a:lstStyle/>
          <a:p>
            <a:r>
              <a:rPr lang="en-US" sz="1800" dirty="0">
                <a:solidFill>
                  <a:schemeClr val="lt2"/>
                </a:solidFill>
              </a:rPr>
              <a:t>Default implementation</a:t>
            </a:r>
            <a:endParaRPr lang="ru-RU" sz="1800" dirty="0">
              <a:solidFill>
                <a:schemeClr val="lt2"/>
              </a:solidFill>
            </a:endParaRPr>
          </a:p>
        </p:txBody>
      </p:sp>
      <p:pic>
        <p:nvPicPr>
          <p:cNvPr id="8" name="Picture 7">
            <a:extLst>
              <a:ext uri="{FF2B5EF4-FFF2-40B4-BE49-F238E27FC236}">
                <a16:creationId xmlns:a16="http://schemas.microsoft.com/office/drawing/2014/main" id="{49AC77E1-4679-4201-8BF5-8826DFAF79D0}"/>
              </a:ext>
            </a:extLst>
          </p:cNvPr>
          <p:cNvPicPr>
            <a:picLocks noChangeAspect="1"/>
          </p:cNvPicPr>
          <p:nvPr/>
        </p:nvPicPr>
        <p:blipFill>
          <a:blip r:embed="rId3"/>
          <a:stretch>
            <a:fillRect/>
          </a:stretch>
        </p:blipFill>
        <p:spPr>
          <a:xfrm>
            <a:off x="4590307" y="2409012"/>
            <a:ext cx="2807208" cy="35307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id="{9C978ED7-F024-4323-BC30-93BAFF3C1242}"/>
              </a:ext>
            </a:extLst>
          </p:cNvPr>
          <p:cNvSpPr txBox="1"/>
          <p:nvPr/>
        </p:nvSpPr>
        <p:spPr>
          <a:xfrm>
            <a:off x="4592953" y="6067122"/>
            <a:ext cx="2804562" cy="369332"/>
          </a:xfrm>
          <a:prstGeom prst="rect">
            <a:avLst/>
          </a:prstGeom>
          <a:noFill/>
        </p:spPr>
        <p:txBody>
          <a:bodyPr wrap="square" rtlCol="0">
            <a:spAutoFit/>
          </a:bodyPr>
          <a:lstStyle/>
          <a:p>
            <a:r>
              <a:rPr lang="en-US" sz="1800" dirty="0">
                <a:solidFill>
                  <a:schemeClr val="lt2"/>
                </a:solidFill>
              </a:rPr>
              <a:t>Kruskal’s implementation</a:t>
            </a:r>
            <a:endParaRPr lang="ru-RU" sz="1800" dirty="0">
              <a:solidFill>
                <a:schemeClr val="lt2"/>
              </a:solidFill>
            </a:endParaRPr>
          </a:p>
        </p:txBody>
      </p:sp>
      <p:pic>
        <p:nvPicPr>
          <p:cNvPr id="11" name="Picture 10">
            <a:extLst>
              <a:ext uri="{FF2B5EF4-FFF2-40B4-BE49-F238E27FC236}">
                <a16:creationId xmlns:a16="http://schemas.microsoft.com/office/drawing/2014/main" id="{786ABC2E-36CA-415E-AD8A-0796A69A63A9}"/>
              </a:ext>
            </a:extLst>
          </p:cNvPr>
          <p:cNvPicPr>
            <a:picLocks noChangeAspect="1"/>
          </p:cNvPicPr>
          <p:nvPr/>
        </p:nvPicPr>
        <p:blipFill>
          <a:blip r:embed="rId4"/>
          <a:stretch>
            <a:fillRect/>
          </a:stretch>
        </p:blipFill>
        <p:spPr>
          <a:xfrm>
            <a:off x="8567589" y="2403791"/>
            <a:ext cx="2757071" cy="35295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TextBox 11">
            <a:extLst>
              <a:ext uri="{FF2B5EF4-FFF2-40B4-BE49-F238E27FC236}">
                <a16:creationId xmlns:a16="http://schemas.microsoft.com/office/drawing/2014/main" id="{22A8F35D-0BE7-40ED-948A-5D224488887A}"/>
              </a:ext>
            </a:extLst>
          </p:cNvPr>
          <p:cNvSpPr txBox="1"/>
          <p:nvPr/>
        </p:nvSpPr>
        <p:spPr>
          <a:xfrm>
            <a:off x="8847431" y="6067122"/>
            <a:ext cx="2804562" cy="369332"/>
          </a:xfrm>
          <a:prstGeom prst="rect">
            <a:avLst/>
          </a:prstGeom>
          <a:noFill/>
        </p:spPr>
        <p:txBody>
          <a:bodyPr wrap="square" rtlCol="0">
            <a:spAutoFit/>
          </a:bodyPr>
          <a:lstStyle/>
          <a:p>
            <a:r>
              <a:rPr lang="en-US" sz="1800" dirty="0">
                <a:solidFill>
                  <a:schemeClr val="lt2"/>
                </a:solidFill>
              </a:rPr>
              <a:t>BFS implementation</a:t>
            </a:r>
            <a:endParaRPr lang="ru-RU" sz="1800" dirty="0">
              <a:solidFill>
                <a:schemeClr val="lt2"/>
              </a:solidFill>
            </a:endParaRPr>
          </a:p>
        </p:txBody>
      </p:sp>
    </p:spTree>
    <p:extLst>
      <p:ext uri="{BB962C8B-B14F-4D97-AF65-F5344CB8AC3E}">
        <p14:creationId xmlns:p14="http://schemas.microsoft.com/office/powerpoint/2010/main" val="346888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4DB05-D0AC-4443-AEF1-BF229BD7B5A6}"/>
              </a:ext>
            </a:extLst>
          </p:cNvPr>
          <p:cNvSpPr>
            <a:spLocks noGrp="1"/>
          </p:cNvSpPr>
          <p:nvPr>
            <p:ph type="title"/>
          </p:nvPr>
        </p:nvSpPr>
        <p:spPr/>
        <p:txBody>
          <a:bodyPr/>
          <a:lstStyle/>
          <a:p>
            <a:r>
              <a:rPr lang="en-US" dirty="0"/>
              <a:t>User interface</a:t>
            </a:r>
            <a:endParaRPr lang="ru-RU" dirty="0"/>
          </a:p>
        </p:txBody>
      </p:sp>
      <p:sp>
        <p:nvSpPr>
          <p:cNvPr id="3" name="Content Placeholder 2">
            <a:extLst>
              <a:ext uri="{FF2B5EF4-FFF2-40B4-BE49-F238E27FC236}">
                <a16:creationId xmlns:a16="http://schemas.microsoft.com/office/drawing/2014/main" id="{3BF619AD-2B67-4F60-8F94-35D7C125AB80}"/>
              </a:ext>
            </a:extLst>
          </p:cNvPr>
          <p:cNvSpPr>
            <a:spLocks noGrp="1"/>
          </p:cNvSpPr>
          <p:nvPr>
            <p:ph idx="1"/>
          </p:nvPr>
        </p:nvSpPr>
        <p:spPr>
          <a:xfrm>
            <a:off x="323321" y="1281466"/>
            <a:ext cx="4366125" cy="1377844"/>
          </a:xfrm>
        </p:spPr>
        <p:txBody>
          <a:bodyPr>
            <a:normAutofit/>
          </a:bodyPr>
          <a:lstStyle/>
          <a:p>
            <a:pPr marL="114300" indent="0">
              <a:buNone/>
            </a:pPr>
            <a:r>
              <a:rPr lang="en-US" dirty="0"/>
              <a:t>User interface is simple and</a:t>
            </a:r>
            <a:r>
              <a:rPr lang="ru-RU" dirty="0"/>
              <a:t> </a:t>
            </a:r>
            <a:r>
              <a:rPr lang="en-US" dirty="0"/>
              <a:t>nice to use, it has several input fields and buttons to control execution of algorithms.</a:t>
            </a:r>
            <a:endParaRPr lang="ru-RU" dirty="0"/>
          </a:p>
        </p:txBody>
      </p:sp>
      <p:pic>
        <p:nvPicPr>
          <p:cNvPr id="7" name="Picture 6">
            <a:extLst>
              <a:ext uri="{FF2B5EF4-FFF2-40B4-BE49-F238E27FC236}">
                <a16:creationId xmlns:a16="http://schemas.microsoft.com/office/drawing/2014/main" id="{B5E4D8AB-0778-464D-A1B3-C4A1481C0C2B}"/>
              </a:ext>
            </a:extLst>
          </p:cNvPr>
          <p:cNvPicPr>
            <a:picLocks noChangeAspect="1"/>
          </p:cNvPicPr>
          <p:nvPr/>
        </p:nvPicPr>
        <p:blipFill>
          <a:blip r:embed="rId2"/>
          <a:stretch>
            <a:fillRect/>
          </a:stretch>
        </p:blipFill>
        <p:spPr>
          <a:xfrm>
            <a:off x="5154826" y="923899"/>
            <a:ext cx="6402511" cy="53407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nvGrpSpPr>
          <p:cNvPr id="15" name="sizeG">
            <a:extLst>
              <a:ext uri="{FF2B5EF4-FFF2-40B4-BE49-F238E27FC236}">
                <a16:creationId xmlns:a16="http://schemas.microsoft.com/office/drawing/2014/main" id="{BB190522-9403-40B8-B930-CD2C487D7BEC}"/>
              </a:ext>
            </a:extLst>
          </p:cNvPr>
          <p:cNvGrpSpPr/>
          <p:nvPr/>
        </p:nvGrpSpPr>
        <p:grpSpPr>
          <a:xfrm>
            <a:off x="4563941" y="1055988"/>
            <a:ext cx="2339788" cy="1267028"/>
            <a:chOff x="4563941" y="1055988"/>
            <a:chExt cx="2339788" cy="1267028"/>
          </a:xfrm>
        </p:grpSpPr>
        <p:sp>
          <p:nvSpPr>
            <p:cNvPr id="8" name="Size">
              <a:extLst>
                <a:ext uri="{FF2B5EF4-FFF2-40B4-BE49-F238E27FC236}">
                  <a16:creationId xmlns:a16="http://schemas.microsoft.com/office/drawing/2014/main" id="{D29C6EF1-B4A1-47DC-A979-B419F37FED6C}"/>
                </a:ext>
              </a:extLst>
            </p:cNvPr>
            <p:cNvSpPr/>
            <p:nvPr/>
          </p:nvSpPr>
          <p:spPr>
            <a:xfrm>
              <a:off x="5016616" y="1055988"/>
              <a:ext cx="1283515" cy="4509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mSize">
              <a:extLst>
                <a:ext uri="{FF2B5EF4-FFF2-40B4-BE49-F238E27FC236}">
                  <a16:creationId xmlns:a16="http://schemas.microsoft.com/office/drawing/2014/main" id="{A5A739AD-07E0-45E6-9FB6-A3396630CC4E}"/>
                </a:ext>
              </a:extLst>
            </p:cNvPr>
            <p:cNvSpPr/>
            <p:nvPr/>
          </p:nvSpPr>
          <p:spPr>
            <a:xfrm>
              <a:off x="4563941" y="1731345"/>
              <a:ext cx="2339788" cy="591671"/>
            </a:xfrm>
            <a:prstGeom prst="roundRect">
              <a:avLst/>
            </a:prstGeom>
            <a:solidFill>
              <a:srgbClr val="21212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ADADAD"/>
                  </a:solidFill>
                </a:rPr>
                <a:t>Input size of the maze</a:t>
              </a:r>
              <a:endParaRPr lang="ru-RU" sz="1600" dirty="0">
                <a:solidFill>
                  <a:srgbClr val="ADADAD"/>
                </a:solidFill>
              </a:endParaRPr>
            </a:p>
          </p:txBody>
        </p:sp>
      </p:grpSp>
      <p:grpSp>
        <p:nvGrpSpPr>
          <p:cNvPr id="17" name="wallsG">
            <a:extLst>
              <a:ext uri="{FF2B5EF4-FFF2-40B4-BE49-F238E27FC236}">
                <a16:creationId xmlns:a16="http://schemas.microsoft.com/office/drawing/2014/main" id="{14438348-0EDC-4A08-92EA-980BCC9751D1}"/>
              </a:ext>
            </a:extLst>
          </p:cNvPr>
          <p:cNvGrpSpPr/>
          <p:nvPr/>
        </p:nvGrpSpPr>
        <p:grpSpPr>
          <a:xfrm>
            <a:off x="4488479" y="1611998"/>
            <a:ext cx="2339788" cy="1192555"/>
            <a:chOff x="4488479" y="1611998"/>
            <a:chExt cx="2339788" cy="1192555"/>
          </a:xfrm>
        </p:grpSpPr>
        <p:sp>
          <p:nvSpPr>
            <p:cNvPr id="9" name="Walls">
              <a:extLst>
                <a:ext uri="{FF2B5EF4-FFF2-40B4-BE49-F238E27FC236}">
                  <a16:creationId xmlns:a16="http://schemas.microsoft.com/office/drawing/2014/main" id="{2AC5B5E5-09DA-4055-8CC5-08E1650BE80A}"/>
                </a:ext>
              </a:extLst>
            </p:cNvPr>
            <p:cNvSpPr/>
            <p:nvPr/>
          </p:nvSpPr>
          <p:spPr>
            <a:xfrm>
              <a:off x="5016616" y="1611998"/>
              <a:ext cx="1283515" cy="4509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mWalls">
              <a:extLst>
                <a:ext uri="{FF2B5EF4-FFF2-40B4-BE49-F238E27FC236}">
                  <a16:creationId xmlns:a16="http://schemas.microsoft.com/office/drawing/2014/main" id="{DD1DBCF7-55E7-4B3F-BD31-C5D7AEE200C0}"/>
                </a:ext>
              </a:extLst>
            </p:cNvPr>
            <p:cNvSpPr/>
            <p:nvPr/>
          </p:nvSpPr>
          <p:spPr>
            <a:xfrm>
              <a:off x="4488479" y="2212882"/>
              <a:ext cx="2339788" cy="591671"/>
            </a:xfrm>
            <a:prstGeom prst="roundRect">
              <a:avLst/>
            </a:prstGeom>
            <a:solidFill>
              <a:srgbClr val="21212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ADADAD"/>
                  </a:solidFill>
                </a:rPr>
                <a:t>Amount of additionally deleted walls</a:t>
              </a:r>
              <a:endParaRPr lang="ru-RU" sz="1600" dirty="0">
                <a:solidFill>
                  <a:srgbClr val="ADADAD"/>
                </a:solidFill>
              </a:endParaRPr>
            </a:p>
          </p:txBody>
        </p:sp>
      </p:grpSp>
      <p:grpSp>
        <p:nvGrpSpPr>
          <p:cNvPr id="19" name="speedG">
            <a:extLst>
              <a:ext uri="{FF2B5EF4-FFF2-40B4-BE49-F238E27FC236}">
                <a16:creationId xmlns:a16="http://schemas.microsoft.com/office/drawing/2014/main" id="{E6CE2A62-A864-422A-9D06-A9E2E0B37E0A}"/>
              </a:ext>
            </a:extLst>
          </p:cNvPr>
          <p:cNvGrpSpPr/>
          <p:nvPr/>
        </p:nvGrpSpPr>
        <p:grpSpPr>
          <a:xfrm>
            <a:off x="6627301" y="1033527"/>
            <a:ext cx="2339788" cy="1138896"/>
            <a:chOff x="6627301" y="1033527"/>
            <a:chExt cx="2339788" cy="1138896"/>
          </a:xfrm>
        </p:grpSpPr>
        <p:sp>
          <p:nvSpPr>
            <p:cNvPr id="10" name="speed">
              <a:extLst>
                <a:ext uri="{FF2B5EF4-FFF2-40B4-BE49-F238E27FC236}">
                  <a16:creationId xmlns:a16="http://schemas.microsoft.com/office/drawing/2014/main" id="{1FF141E2-52EE-40FD-A523-87BE217F9B7F}"/>
                </a:ext>
              </a:extLst>
            </p:cNvPr>
            <p:cNvSpPr/>
            <p:nvPr/>
          </p:nvSpPr>
          <p:spPr>
            <a:xfrm>
              <a:off x="7141251" y="1033527"/>
              <a:ext cx="1283515" cy="4509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mSpeed">
              <a:extLst>
                <a:ext uri="{FF2B5EF4-FFF2-40B4-BE49-F238E27FC236}">
                  <a16:creationId xmlns:a16="http://schemas.microsoft.com/office/drawing/2014/main" id="{2DABCB14-F91B-4F8A-A23F-33AE2AF82B35}"/>
                </a:ext>
              </a:extLst>
            </p:cNvPr>
            <p:cNvSpPr/>
            <p:nvPr/>
          </p:nvSpPr>
          <p:spPr>
            <a:xfrm>
              <a:off x="6627301" y="1580752"/>
              <a:ext cx="2339788" cy="591671"/>
            </a:xfrm>
            <a:prstGeom prst="roundRect">
              <a:avLst/>
            </a:prstGeom>
            <a:solidFill>
              <a:srgbClr val="21212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ADADAD"/>
                  </a:solidFill>
                </a:rPr>
                <a:t>Speed of the animation</a:t>
              </a:r>
              <a:endParaRPr lang="ru-RU" sz="1600" dirty="0">
                <a:solidFill>
                  <a:srgbClr val="ADADAD"/>
                </a:solidFill>
              </a:endParaRPr>
            </a:p>
          </p:txBody>
        </p:sp>
      </p:grpSp>
      <p:grpSp>
        <p:nvGrpSpPr>
          <p:cNvPr id="21" name="buttonsG">
            <a:extLst>
              <a:ext uri="{FF2B5EF4-FFF2-40B4-BE49-F238E27FC236}">
                <a16:creationId xmlns:a16="http://schemas.microsoft.com/office/drawing/2014/main" id="{0B1DC2A1-6D7E-4022-9C18-E16C636F450F}"/>
              </a:ext>
            </a:extLst>
          </p:cNvPr>
          <p:cNvGrpSpPr/>
          <p:nvPr/>
        </p:nvGrpSpPr>
        <p:grpSpPr>
          <a:xfrm>
            <a:off x="7995531" y="746320"/>
            <a:ext cx="3873148" cy="1612469"/>
            <a:chOff x="7995531" y="746320"/>
            <a:chExt cx="3873148" cy="1612469"/>
          </a:xfrm>
        </p:grpSpPr>
        <p:sp>
          <p:nvSpPr>
            <p:cNvPr id="11" name="buttons">
              <a:extLst>
                <a:ext uri="{FF2B5EF4-FFF2-40B4-BE49-F238E27FC236}">
                  <a16:creationId xmlns:a16="http://schemas.microsoft.com/office/drawing/2014/main" id="{147D9329-9B33-4F53-85B7-F33F56413557}"/>
                </a:ext>
              </a:extLst>
            </p:cNvPr>
            <p:cNvSpPr/>
            <p:nvPr/>
          </p:nvSpPr>
          <p:spPr>
            <a:xfrm>
              <a:off x="7995531" y="746320"/>
              <a:ext cx="3873148" cy="83273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mButtons">
              <a:extLst>
                <a:ext uri="{FF2B5EF4-FFF2-40B4-BE49-F238E27FC236}">
                  <a16:creationId xmlns:a16="http://schemas.microsoft.com/office/drawing/2014/main" id="{A1B5EA9A-06EC-4FA2-ADA8-5920B7A2CC07}"/>
                </a:ext>
              </a:extLst>
            </p:cNvPr>
            <p:cNvSpPr/>
            <p:nvPr/>
          </p:nvSpPr>
          <p:spPr>
            <a:xfrm>
              <a:off x="8381162" y="1767118"/>
              <a:ext cx="3057660" cy="591671"/>
            </a:xfrm>
            <a:prstGeom prst="roundRect">
              <a:avLst/>
            </a:prstGeom>
            <a:solidFill>
              <a:srgbClr val="21212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ADADAD"/>
                  </a:solidFill>
                </a:rPr>
                <a:t>Execution controlling buttons</a:t>
              </a:r>
              <a:endParaRPr lang="ru-RU" sz="1600" dirty="0">
                <a:solidFill>
                  <a:srgbClr val="ADADAD"/>
                </a:solidFill>
              </a:endParaRPr>
            </a:p>
          </p:txBody>
        </p:sp>
      </p:grpSp>
      <p:grpSp>
        <p:nvGrpSpPr>
          <p:cNvPr id="25" name="saveG">
            <a:extLst>
              <a:ext uri="{FF2B5EF4-FFF2-40B4-BE49-F238E27FC236}">
                <a16:creationId xmlns:a16="http://schemas.microsoft.com/office/drawing/2014/main" id="{C1E63DC5-2DF0-4139-9BFC-8C64241D0402}"/>
              </a:ext>
            </a:extLst>
          </p:cNvPr>
          <p:cNvGrpSpPr/>
          <p:nvPr/>
        </p:nvGrpSpPr>
        <p:grpSpPr>
          <a:xfrm>
            <a:off x="7995531" y="1281466"/>
            <a:ext cx="3873148" cy="1601989"/>
            <a:chOff x="7995531" y="1281466"/>
            <a:chExt cx="3873148" cy="1601989"/>
          </a:xfrm>
        </p:grpSpPr>
        <p:sp>
          <p:nvSpPr>
            <p:cNvPr id="12" name="save">
              <a:extLst>
                <a:ext uri="{FF2B5EF4-FFF2-40B4-BE49-F238E27FC236}">
                  <a16:creationId xmlns:a16="http://schemas.microsoft.com/office/drawing/2014/main" id="{8CD32CEB-635A-4A4D-A5BD-6B07222DE83B}"/>
                </a:ext>
              </a:extLst>
            </p:cNvPr>
            <p:cNvSpPr/>
            <p:nvPr/>
          </p:nvSpPr>
          <p:spPr>
            <a:xfrm>
              <a:off x="7995531" y="1281466"/>
              <a:ext cx="3873148" cy="83273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 name="mSave">
              <a:extLst>
                <a:ext uri="{FF2B5EF4-FFF2-40B4-BE49-F238E27FC236}">
                  <a16:creationId xmlns:a16="http://schemas.microsoft.com/office/drawing/2014/main" id="{895C122F-A469-45B4-97EE-18F800D2FE5A}"/>
                </a:ext>
              </a:extLst>
            </p:cNvPr>
            <p:cNvSpPr/>
            <p:nvPr/>
          </p:nvSpPr>
          <p:spPr>
            <a:xfrm>
              <a:off x="8210194" y="2291784"/>
              <a:ext cx="3331909" cy="591671"/>
            </a:xfrm>
            <a:prstGeom prst="roundRect">
              <a:avLst/>
            </a:prstGeom>
            <a:solidFill>
              <a:srgbClr val="21212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ADADAD"/>
                  </a:solidFill>
                </a:rPr>
                <a:t>Saving configuration</a:t>
              </a:r>
              <a:endParaRPr lang="ru-RU" sz="1600" dirty="0">
                <a:solidFill>
                  <a:srgbClr val="ADADAD"/>
                </a:solidFill>
              </a:endParaRPr>
            </a:p>
          </p:txBody>
        </p:sp>
      </p:grpSp>
    </p:spTree>
    <p:extLst>
      <p:ext uri="{BB962C8B-B14F-4D97-AF65-F5344CB8AC3E}">
        <p14:creationId xmlns:p14="http://schemas.microsoft.com/office/powerpoint/2010/main" val="77145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25"/>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21"/>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9"/>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5"/>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xit" presetSubtype="0" fill="hold" nodeType="withEffect">
                                  <p:stCondLst>
                                    <p:cond delay="0"/>
                                  </p:stCondLst>
                                  <p:childTnLst>
                                    <p:animEffect transition="out" filter="fade">
                                      <p:cBhvr>
                                        <p:cTn id="26" dur="500"/>
                                        <p:tgtEl>
                                          <p:spTgt spid="15"/>
                                        </p:tgtEl>
                                      </p:cBhvr>
                                    </p:animEffect>
                                    <p:set>
                                      <p:cBhvr>
                                        <p:cTn id="27" dur="1" fill="hold">
                                          <p:stCondLst>
                                            <p:cond delay="499"/>
                                          </p:stCondLst>
                                        </p:cTn>
                                        <p:tgtEl>
                                          <p:spTgt spid="15"/>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par>
                                <p:cTn id="33" presetID="10" presetClass="exit" presetSubtype="0" fill="hold" nodeType="withEffect">
                                  <p:stCondLst>
                                    <p:cond delay="0"/>
                                  </p:stCondLst>
                                  <p:childTnLst>
                                    <p:animEffect transition="out" filter="fade">
                                      <p:cBhvr>
                                        <p:cTn id="34" dur="500"/>
                                        <p:tgtEl>
                                          <p:spTgt spid="17"/>
                                        </p:tgtEl>
                                      </p:cBhvr>
                                    </p:animEffect>
                                    <p:set>
                                      <p:cBhvr>
                                        <p:cTn id="35" dur="1" fill="hold">
                                          <p:stCondLst>
                                            <p:cond delay="499"/>
                                          </p:stCondLst>
                                        </p:cTn>
                                        <p:tgtEl>
                                          <p:spTgt spid="17"/>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par>
                                <p:cTn id="41" presetID="10" presetClass="exit" presetSubtype="0" fill="hold" nodeType="withEffect">
                                  <p:stCondLst>
                                    <p:cond delay="0"/>
                                  </p:stCondLst>
                                  <p:childTnLst>
                                    <p:animEffect transition="out" filter="fade">
                                      <p:cBhvr>
                                        <p:cTn id="42" dur="500"/>
                                        <p:tgtEl>
                                          <p:spTgt spid="19"/>
                                        </p:tgtEl>
                                      </p:cBhvr>
                                    </p:animEffect>
                                    <p:set>
                                      <p:cBhvr>
                                        <p:cTn id="43" dur="1" fill="hold">
                                          <p:stCondLst>
                                            <p:cond delay="499"/>
                                          </p:stCondLst>
                                        </p:cTn>
                                        <p:tgtEl>
                                          <p:spTgt spid="19"/>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500"/>
                                        <p:tgtEl>
                                          <p:spTgt spid="25"/>
                                        </p:tgtEl>
                                      </p:cBhvr>
                                    </p:animEffect>
                                  </p:childTnLst>
                                </p:cTn>
                              </p:par>
                              <p:par>
                                <p:cTn id="49" presetID="10" presetClass="exit" presetSubtype="0" fill="hold" nodeType="withEffect">
                                  <p:stCondLst>
                                    <p:cond delay="0"/>
                                  </p:stCondLst>
                                  <p:childTnLst>
                                    <p:animEffect transition="out" filter="fade">
                                      <p:cBhvr>
                                        <p:cTn id="50" dur="500"/>
                                        <p:tgtEl>
                                          <p:spTgt spid="21"/>
                                        </p:tgtEl>
                                      </p:cBhvr>
                                    </p:animEffect>
                                    <p:set>
                                      <p:cBhvr>
                                        <p:cTn id="51" dur="1" fill="hold">
                                          <p:stCondLst>
                                            <p:cond delay="499"/>
                                          </p:stCondLst>
                                        </p:cTn>
                                        <p:tgtEl>
                                          <p:spTgt spid="21"/>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nodeType="clickEffect">
                                  <p:stCondLst>
                                    <p:cond delay="0"/>
                                  </p:stCondLst>
                                  <p:childTnLst>
                                    <p:animEffect transition="out" filter="fade">
                                      <p:cBhvr>
                                        <p:cTn id="55" dur="500"/>
                                        <p:tgtEl>
                                          <p:spTgt spid="25"/>
                                        </p:tgtEl>
                                      </p:cBhvr>
                                    </p:animEffect>
                                    <p:set>
                                      <p:cBhvr>
                                        <p:cTn id="56" dur="1" fill="hold">
                                          <p:stCondLst>
                                            <p:cond delay="4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eme1">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02E592DB-4E50-4A5E-A544-9D81570385D5}" vid="{F6D4D47B-B66C-426A-B864-326CF910CBD3}"/>
    </a:ext>
  </a:extLst>
</a:theme>
</file>

<file path=docProps/app.xml><?xml version="1.0" encoding="utf-8"?>
<Properties xmlns="http://schemas.openxmlformats.org/officeDocument/2006/extended-properties" xmlns:vt="http://schemas.openxmlformats.org/officeDocument/2006/docPropsVTypes">
  <Template>Theme1</Template>
  <TotalTime>97</TotalTime>
  <Words>301</Words>
  <Application>Microsoft Office PowerPoint</Application>
  <PresentationFormat>Widescreen</PresentationFormat>
  <Paragraphs>27</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Roboto</vt:lpstr>
      <vt:lpstr>Theme1</vt:lpstr>
      <vt:lpstr>Coursework</vt:lpstr>
      <vt:lpstr>Definition of the perfect maze</vt:lpstr>
      <vt:lpstr>Kruskal’s algorithm for maze generation </vt:lpstr>
      <vt:lpstr>Kruskal’s algorithm implementation</vt:lpstr>
      <vt:lpstr>BFS algorithm with path tracing for finding path in the maze </vt:lpstr>
      <vt:lpstr>BFS algorithm implementation</vt:lpstr>
      <vt:lpstr>BFS building founded path</vt:lpstr>
      <vt:lpstr>Animating</vt:lpstr>
      <vt:lpstr>User interface</vt:lpstr>
      <vt:lpstr>Save format</vt:lpstr>
      <vt:lpstr>Thanks for attention, have nice experience of using the program.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BRAIN</dc:creator>
  <cp:lastModifiedBy>BRAIN</cp:lastModifiedBy>
  <cp:revision>31</cp:revision>
  <dcterms:created xsi:type="dcterms:W3CDTF">2022-12-19T19:44:13Z</dcterms:created>
  <dcterms:modified xsi:type="dcterms:W3CDTF">2022-12-20T08:09:41Z</dcterms:modified>
</cp:coreProperties>
</file>