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99" r:id="rId2"/>
    <p:sldId id="300" r:id="rId3"/>
    <p:sldId id="258" r:id="rId4"/>
    <p:sldId id="257" r:id="rId5"/>
    <p:sldId id="301" r:id="rId6"/>
    <p:sldId id="302" r:id="rId7"/>
    <p:sldId id="30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5F2720-9F0A-4CCF-94FB-CC34006AB306}">
  <a:tblStyle styleId="{555F2720-9F0A-4CCF-94FB-CC34006AB3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7760"/>
  </p:normalViewPr>
  <p:slideViewPr>
    <p:cSldViewPr snapToGrid="0">
      <p:cViewPr varScale="1">
        <p:scale>
          <a:sx n="132" d="100"/>
          <a:sy n="132" d="100"/>
        </p:scale>
        <p:origin x="116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c98561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c98561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1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c985619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c985619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c98561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c98561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c98561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c98561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67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c98561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c98561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58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c985619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c985619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algn="l"/>
            <a:r>
              <a:rPr lang="en-US" dirty="0"/>
              <a:t>LINQ in C#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141016" y="1879350"/>
            <a:ext cx="4970030" cy="1450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" name="Google Shape;59;p13">
            <a:extLst>
              <a:ext uri="{FF2B5EF4-FFF2-40B4-BE49-F238E27FC236}">
                <a16:creationId xmlns:a16="http://schemas.microsoft.com/office/drawing/2014/main" id="{593B4927-A627-0FF1-7187-1A5C201A4BE7}"/>
              </a:ext>
            </a:extLst>
          </p:cNvPr>
          <p:cNvCxnSpPr>
            <a:cxnSpLocks/>
          </p:cNvCxnSpPr>
          <p:nvPr/>
        </p:nvCxnSpPr>
        <p:spPr>
          <a:xfrm>
            <a:off x="2048116" y="1879350"/>
            <a:ext cx="7620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Language-Integrated Query (LINQ) is the name for a set of technologies based on the integration of query capabilities directly into the C# language. Traditionally, queries against data are expressed as simple strings without type checking at compile time or IntelliSense support. Furthermore, you have to learn a different query language for each type of data source: SQL databases, XML documents, various Web services, and so on.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0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LINQ operators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Where, </a:t>
            </a:r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ThenBy</a:t>
            </a:r>
            <a:r>
              <a:rPr lang="en-US" dirty="0"/>
              <a:t>, </a:t>
            </a:r>
            <a:r>
              <a:rPr lang="en-US" dirty="0" err="1"/>
              <a:t>GroupBy</a:t>
            </a:r>
            <a:r>
              <a:rPr lang="en-US" dirty="0"/>
              <a:t>, Join, Select, All, Any, Contains, Aggregate, Average, Count, Max, Sum, First, </a:t>
            </a:r>
            <a:r>
              <a:rPr lang="en-US" dirty="0" err="1"/>
              <a:t>FirstOrDefault</a:t>
            </a:r>
            <a:r>
              <a:rPr lang="en-US" dirty="0"/>
              <a:t>, Last, </a:t>
            </a:r>
            <a:r>
              <a:rPr lang="en-US" dirty="0" err="1"/>
              <a:t>LastOrDefault</a:t>
            </a:r>
            <a:r>
              <a:rPr lang="en-US" dirty="0"/>
              <a:t>, </a:t>
            </a:r>
            <a:r>
              <a:rPr lang="en-US" dirty="0" err="1"/>
              <a:t>Concat</a:t>
            </a:r>
            <a:r>
              <a:rPr lang="en-US" dirty="0"/>
              <a:t>, Empty, Range, </a:t>
            </a:r>
            <a:r>
              <a:rPr lang="en-US" dirty="0" err="1"/>
              <a:t>Rapit</a:t>
            </a:r>
            <a:r>
              <a:rPr lang="en-US" dirty="0"/>
              <a:t>, Distinct, Except, Union, Intersect, Skip, </a:t>
            </a:r>
            <a:r>
              <a:rPr lang="en-US" dirty="0" err="1"/>
              <a:t>SkipWhile</a:t>
            </a:r>
            <a:r>
              <a:rPr lang="en-US" dirty="0"/>
              <a:t>, Take, </a:t>
            </a:r>
            <a:r>
              <a:rPr lang="en-US" dirty="0" err="1"/>
              <a:t>TakeWhile</a:t>
            </a:r>
            <a:r>
              <a:rPr lang="en-US" dirty="0"/>
              <a:t> </a:t>
            </a:r>
            <a:r>
              <a:rPr lang="en-US" dirty="0" err="1"/>
              <a:t>e.t.c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syntax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Query syntax is similar to SQL for the databases.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rgbClr val="E6E6E6"/>
                </a:solidFill>
                <a:latin typeface="Segoe UI" panose="020B0502040204020203" pitchFamily="34" charset="0"/>
              </a:rPr>
              <a:t>It is defined within C#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rgbClr val="E6E6E6"/>
                </a:solidFill>
                <a:latin typeface="Segoe UI" panose="020B0502040204020203" pitchFamily="34" charset="0"/>
              </a:rPr>
              <a:t>Query Syntax stars with </a:t>
            </a:r>
            <a:r>
              <a:rPr lang="en-US" i="1" dirty="0">
                <a:solidFill>
                  <a:srgbClr val="E6E6E6"/>
                </a:solidFill>
                <a:latin typeface="Segoe UI" panose="020B0502040204020203" pitchFamily="34" charset="0"/>
              </a:rPr>
              <a:t>from</a:t>
            </a:r>
            <a:r>
              <a:rPr lang="en-US" dirty="0">
                <a:solidFill>
                  <a:srgbClr val="E6E6E6"/>
                </a:solidFill>
                <a:latin typeface="Segoe UI" panose="020B0502040204020203" pitchFamily="34" charset="0"/>
              </a:rPr>
              <a:t> clause and ends with </a:t>
            </a:r>
            <a:r>
              <a:rPr lang="en-US" i="1" dirty="0">
                <a:solidFill>
                  <a:srgbClr val="E6E6E6"/>
                </a:solidFill>
                <a:latin typeface="Segoe UI" panose="020B0502040204020203" pitchFamily="34" charset="0"/>
              </a:rPr>
              <a:t>Select</a:t>
            </a:r>
            <a:r>
              <a:rPr lang="en-US" dirty="0">
                <a:solidFill>
                  <a:srgbClr val="E6E6E6"/>
                </a:solidFill>
                <a:latin typeface="Segoe UI" panose="020B0502040204020203" pitchFamily="34" charset="0"/>
              </a:rPr>
              <a:t> or </a:t>
            </a:r>
            <a:r>
              <a:rPr lang="en-US" i="1" dirty="0" err="1">
                <a:solidFill>
                  <a:srgbClr val="E6E6E6"/>
                </a:solidFill>
                <a:latin typeface="Segoe UI" panose="020B0502040204020203" pitchFamily="34" charset="0"/>
              </a:rPr>
              <a:t>groupBy</a:t>
            </a:r>
            <a:r>
              <a:rPr lang="en-US" i="1" dirty="0">
                <a:solidFill>
                  <a:srgbClr val="E6E6E6"/>
                </a:solidFill>
                <a:latin typeface="Segoe UI" panose="020B0502040204020203" pitchFamily="34" charset="0"/>
              </a:rPr>
              <a:t>.</a:t>
            </a: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LINQ query syntax example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76800" y="1152475"/>
            <a:ext cx="395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Output: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Cool word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Cool world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FD5D9-DE72-4416-BC77-291970FE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1152475"/>
            <a:ext cx="4385559" cy="3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LINQ method syntax example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76800" y="1152475"/>
            <a:ext cx="395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Output: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Cool word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Cool world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D804-829B-455A-B874-CC70C789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6" y="1417677"/>
            <a:ext cx="4467544" cy="25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13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205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Simple Dark</vt:lpstr>
      <vt:lpstr>LINQ in C#</vt:lpstr>
      <vt:lpstr>What is LINQ</vt:lpstr>
      <vt:lpstr>LINQ operators</vt:lpstr>
      <vt:lpstr>Query syntax</vt:lpstr>
      <vt:lpstr>LINQ query syntax example</vt:lpstr>
      <vt:lpstr>LINQ method syntax example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cp:lastModifiedBy>BRAIN</cp:lastModifiedBy>
  <cp:revision>9</cp:revision>
  <dcterms:modified xsi:type="dcterms:W3CDTF">2023-03-06T18:40:14Z</dcterms:modified>
</cp:coreProperties>
</file>