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6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5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1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5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7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6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45CC-F032-4621-A172-FDDA56DF5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A566FC-4D22-4A74-A6C0-55509B03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4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Trediace</a:t>
            </a:r>
            <a:r>
              <a:rPr lang="en-US" dirty="0" smtClean="0"/>
              <a:t> </a:t>
            </a:r>
            <a:r>
              <a:rPr lang="en-US" dirty="0" err="1" smtClean="0"/>
              <a:t>algoritmy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 smtClean="0"/>
              <a:t>Pracu</a:t>
            </a:r>
            <a:r>
              <a:rPr lang="en-US" dirty="0" smtClean="0"/>
              <a:t> </a:t>
            </a:r>
            <a:r>
              <a:rPr lang="en-US" dirty="0" err="1" smtClean="0"/>
              <a:t>urobil</a:t>
            </a:r>
            <a:r>
              <a:rPr lang="en-US" dirty="0" smtClean="0"/>
              <a:t> Konstantin </a:t>
            </a:r>
            <a:r>
              <a:rPr lang="en-US" dirty="0" err="1" smtClean="0"/>
              <a:t>Negrutsak</a:t>
            </a:r>
            <a:endParaRPr lang="en-US" dirty="0"/>
          </a:p>
          <a:p>
            <a:r>
              <a:rPr lang="en-US" dirty="0" smtClean="0"/>
              <a:t>FIIT – STU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rok</a:t>
            </a:r>
            <a:endParaRPr lang="en-US" dirty="0" smtClean="0"/>
          </a:p>
          <a:p>
            <a:r>
              <a:rPr lang="en-US" dirty="0" smtClean="0"/>
              <a:t>2021-2022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Uvod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Po </a:t>
            </a:r>
            <a:r>
              <a:rPr lang="en-US" dirty="0" err="1"/>
              <a:t>dlhú</a:t>
            </a:r>
            <a:r>
              <a:rPr lang="en-US" dirty="0"/>
              <a:t> </a:t>
            </a:r>
            <a:r>
              <a:rPr lang="en-US" dirty="0" err="1"/>
              <a:t>dobu</a:t>
            </a:r>
            <a:r>
              <a:rPr lang="en-US" dirty="0"/>
              <a:t> bolo </a:t>
            </a:r>
            <a:r>
              <a:rPr lang="en-US" dirty="0" err="1"/>
              <a:t>triedenie</a:t>
            </a:r>
            <a:r>
              <a:rPr lang="en-US" dirty="0"/>
              <a:t> </a:t>
            </a:r>
            <a:r>
              <a:rPr lang="en-US" dirty="0" err="1"/>
              <a:t>polí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</a:t>
            </a:r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dôležité</a:t>
            </a:r>
            <a:r>
              <a:rPr lang="en-US" dirty="0"/>
              <a:t>, </a:t>
            </a:r>
            <a:r>
              <a:rPr lang="en-US" dirty="0" err="1"/>
              <a:t>pretože</a:t>
            </a:r>
            <a:r>
              <a:rPr lang="en-US" dirty="0"/>
              <a:t> </a:t>
            </a:r>
            <a:r>
              <a:rPr lang="en-US" dirty="0" err="1"/>
              <a:t>práca</a:t>
            </a:r>
            <a:r>
              <a:rPr lang="en-US" dirty="0"/>
              <a:t> s </a:t>
            </a:r>
            <a:r>
              <a:rPr lang="en-US" dirty="0" err="1"/>
              <a:t>triedeným</a:t>
            </a:r>
            <a:r>
              <a:rPr lang="en-US" dirty="0"/>
              <a:t> </a:t>
            </a:r>
            <a:r>
              <a:rPr lang="en-US" dirty="0" err="1"/>
              <a:t>poľom</a:t>
            </a:r>
            <a:r>
              <a:rPr lang="en-US" dirty="0"/>
              <a:t> je </a:t>
            </a:r>
            <a:r>
              <a:rPr lang="en-US" dirty="0" err="1"/>
              <a:t>oveľa</a:t>
            </a:r>
            <a:r>
              <a:rPr lang="en-US" dirty="0"/>
              <a:t> </a:t>
            </a:r>
            <a:r>
              <a:rPr lang="en-US" dirty="0" err="1"/>
              <a:t>jednoduchšia</a:t>
            </a:r>
            <a:r>
              <a:rPr lang="en-US" dirty="0"/>
              <a:t> a </a:t>
            </a:r>
            <a:r>
              <a:rPr lang="en-US" dirty="0" err="1"/>
              <a:t>časovo</a:t>
            </a:r>
            <a:r>
              <a:rPr lang="en-US" dirty="0"/>
              <a:t> </a:t>
            </a:r>
            <a:r>
              <a:rPr lang="en-US" dirty="0" err="1"/>
              <a:t>efektívnejšia</a:t>
            </a:r>
            <a:r>
              <a:rPr lang="en-US" dirty="0"/>
              <a:t>. Je </a:t>
            </a:r>
            <a:r>
              <a:rPr lang="en-US" dirty="0" err="1"/>
              <a:t>však</a:t>
            </a:r>
            <a:r>
              <a:rPr lang="en-US" dirty="0"/>
              <a:t>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optimalizovať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samotné</a:t>
            </a:r>
            <a:r>
              <a:rPr lang="en-US" dirty="0"/>
              <a:t> </a:t>
            </a:r>
            <a:r>
              <a:rPr lang="en-US" dirty="0" err="1"/>
              <a:t>triedenie</a:t>
            </a:r>
            <a:r>
              <a:rPr lang="en-US" dirty="0"/>
              <a:t> </a:t>
            </a:r>
            <a:r>
              <a:rPr lang="en-US" dirty="0" err="1"/>
              <a:t>polí</a:t>
            </a:r>
            <a:r>
              <a:rPr lang="en-US" dirty="0"/>
              <a:t>. </a:t>
            </a:r>
            <a:r>
              <a:rPr lang="en-US" dirty="0" err="1"/>
              <a:t>Spoločnosti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rok</a:t>
            </a:r>
            <a:r>
              <a:rPr lang="en-US" dirty="0"/>
              <a:t> </a:t>
            </a:r>
            <a:r>
              <a:rPr lang="en-US" dirty="0" err="1"/>
              <a:t>pracujú</a:t>
            </a:r>
            <a:r>
              <a:rPr lang="en-US" dirty="0"/>
              <a:t> s </a:t>
            </a:r>
            <a:r>
              <a:rPr lang="en-US" dirty="0" err="1"/>
              <a:t>väčším</a:t>
            </a:r>
            <a:r>
              <a:rPr lang="en-US" dirty="0"/>
              <a:t> </a:t>
            </a:r>
            <a:r>
              <a:rPr lang="en-US" dirty="0" err="1"/>
              <a:t>množstvom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predtým</a:t>
            </a:r>
            <a:r>
              <a:rPr lang="en-US" dirty="0"/>
              <a:t>. A </a:t>
            </a:r>
            <a:r>
              <a:rPr lang="en-US" dirty="0" err="1"/>
              <a:t>chyby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výbere</a:t>
            </a:r>
            <a:r>
              <a:rPr lang="en-US" dirty="0"/>
              <a:t> </a:t>
            </a:r>
            <a:r>
              <a:rPr lang="en-US" dirty="0" err="1"/>
              <a:t>správneho</a:t>
            </a:r>
            <a:r>
              <a:rPr lang="en-US" dirty="0"/>
              <a:t> </a:t>
            </a:r>
            <a:r>
              <a:rPr lang="en-US" dirty="0" err="1"/>
              <a:t>triediaceho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viesť</a:t>
            </a:r>
            <a:r>
              <a:rPr lang="en-US" dirty="0"/>
              <a:t> k </a:t>
            </a:r>
            <a:r>
              <a:rPr lang="en-US" dirty="0" err="1"/>
              <a:t>výraznému</a:t>
            </a:r>
            <a:r>
              <a:rPr lang="en-US" dirty="0"/>
              <a:t> </a:t>
            </a:r>
            <a:r>
              <a:rPr lang="en-US" dirty="0" err="1"/>
              <a:t>poklesu</a:t>
            </a:r>
            <a:r>
              <a:rPr lang="en-US" dirty="0"/>
              <a:t> </a:t>
            </a:r>
            <a:r>
              <a:rPr lang="en-US" dirty="0" err="1"/>
              <a:t>výkonu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je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veľkých</a:t>
            </a:r>
            <a:r>
              <a:rPr lang="en-US" dirty="0"/>
              <a:t> </a:t>
            </a:r>
            <a:r>
              <a:rPr lang="en-US" dirty="0" err="1"/>
              <a:t>projektoch</a:t>
            </a:r>
            <a:r>
              <a:rPr lang="en-US" dirty="0"/>
              <a:t> </a:t>
            </a:r>
            <a:r>
              <a:rPr lang="en-US" dirty="0" err="1"/>
              <a:t>neprijateľné</a:t>
            </a:r>
            <a:r>
              <a:rPr lang="en-US" dirty="0"/>
              <a:t>. </a:t>
            </a:r>
            <a:r>
              <a:rPr lang="en-US" dirty="0" err="1"/>
              <a:t>Chcem</a:t>
            </a:r>
            <a:r>
              <a:rPr lang="en-US" dirty="0"/>
              <a:t> </a:t>
            </a:r>
            <a:r>
              <a:rPr lang="en-US" dirty="0" err="1"/>
              <a:t>urobiť</a:t>
            </a:r>
            <a:r>
              <a:rPr lang="en-US" dirty="0"/>
              <a:t> </a:t>
            </a:r>
            <a:r>
              <a:rPr lang="en-US" dirty="0" err="1"/>
              <a:t>prieskum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tému</a:t>
            </a:r>
            <a:r>
              <a:rPr lang="en-US" dirty="0"/>
              <a:t>, aby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objasnil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algoritmy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najlepšie</a:t>
            </a:r>
            <a:r>
              <a:rPr lang="en-US" dirty="0"/>
              <a:t> v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scenároch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porovnávajú</a:t>
            </a:r>
            <a:r>
              <a:rPr lang="en-US" dirty="0"/>
              <a:t> </a:t>
            </a:r>
            <a:r>
              <a:rPr lang="en-US" dirty="0" err="1" smtClean="0"/>
              <a:t>algoritmy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711765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Pokiaľ</a:t>
            </a:r>
            <a:r>
              <a:rPr lang="en-US" dirty="0"/>
              <a:t> ide o </a:t>
            </a:r>
            <a:r>
              <a:rPr lang="en-US" dirty="0" err="1"/>
              <a:t>porovnávanie</a:t>
            </a:r>
            <a:r>
              <a:rPr lang="en-US" dirty="0"/>
              <a:t> </a:t>
            </a:r>
            <a:r>
              <a:rPr lang="en-US" dirty="0" err="1"/>
              <a:t>algoritmov</a:t>
            </a:r>
            <a:r>
              <a:rPr lang="en-US" dirty="0"/>
              <a:t>, </a:t>
            </a:r>
            <a:r>
              <a:rPr lang="en-US" dirty="0" err="1"/>
              <a:t>existujú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/>
              <a:t>kľúčové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pozeráme</a:t>
            </a:r>
            <a:r>
              <a:rPr lang="en-US" dirty="0"/>
              <a:t>:</a:t>
            </a:r>
          </a:p>
          <a:p>
            <a:r>
              <a:rPr lang="en-US" dirty="0" smtClean="0"/>
              <a:t>Big </a:t>
            </a:r>
            <a:r>
              <a:rPr lang="en-US" dirty="0"/>
              <a:t>O </a:t>
            </a:r>
            <a:r>
              <a:rPr lang="en-US" dirty="0" err="1"/>
              <a:t>zložitosť</a:t>
            </a:r>
            <a:endParaRPr lang="en-US" dirty="0"/>
          </a:p>
          <a:p>
            <a:r>
              <a:rPr lang="en-US" dirty="0" err="1" smtClean="0"/>
              <a:t>Spotreba</a:t>
            </a:r>
            <a:r>
              <a:rPr lang="en-US" dirty="0" smtClean="0"/>
              <a:t> </a:t>
            </a:r>
            <a:r>
              <a:rPr lang="en-US" dirty="0"/>
              <a:t>RAM</a:t>
            </a:r>
          </a:p>
          <a:p>
            <a:r>
              <a:rPr lang="en-US" dirty="0" err="1" smtClean="0"/>
              <a:t>Implementácia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 smtClean="0"/>
              <a:t>kódu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Prvé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najdôležitejšie</a:t>
            </a:r>
            <a:r>
              <a:rPr lang="en-US" dirty="0"/>
              <a:t>, </a:t>
            </a:r>
            <a:r>
              <a:rPr lang="en-US" dirty="0" err="1"/>
              <a:t>pretože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umožňujú</a:t>
            </a:r>
            <a:r>
              <a:rPr lang="en-US" dirty="0"/>
              <a:t> </a:t>
            </a:r>
            <a:r>
              <a:rPr lang="en-US" dirty="0" err="1"/>
              <a:t>lepšie</a:t>
            </a:r>
            <a:r>
              <a:rPr lang="en-US" dirty="0"/>
              <a:t> </a:t>
            </a:r>
            <a:r>
              <a:rPr lang="en-US" dirty="0" err="1"/>
              <a:t>pochopiť</a:t>
            </a:r>
            <a:r>
              <a:rPr lang="en-US" dirty="0"/>
              <a:t> </a:t>
            </a:r>
            <a:r>
              <a:rPr lang="en-US" dirty="0" err="1"/>
              <a:t>výkon</a:t>
            </a:r>
            <a:r>
              <a:rPr lang="en-US" dirty="0"/>
              <a:t> </a:t>
            </a:r>
            <a:r>
              <a:rPr lang="en-US" dirty="0" err="1" smtClean="0"/>
              <a:t>algoritmu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Man Thinking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r="5257" b="7289"/>
          <a:stretch/>
        </p:blipFill>
        <p:spPr bwMode="auto">
          <a:xfrm>
            <a:off x="8900160" y="2491286"/>
            <a:ext cx="2386149" cy="247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5607"/>
          </a:xfrm>
        </p:spPr>
        <p:txBody>
          <a:bodyPr/>
          <a:lstStyle/>
          <a:p>
            <a:r>
              <a:rPr lang="en-US" dirty="0"/>
              <a:t>Big </a:t>
            </a:r>
            <a:r>
              <a:rPr lang="en-US" dirty="0" smtClean="0"/>
              <a:t>O</a:t>
            </a:r>
            <a:r>
              <a:rPr lang="ru-RU" dirty="0" smtClean="0"/>
              <a:t> (1)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59429"/>
            <a:ext cx="5820079" cy="35008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Zložitosť</a:t>
            </a:r>
            <a:r>
              <a:rPr lang="en-US" dirty="0"/>
              <a:t> Big O </a:t>
            </a:r>
            <a:r>
              <a:rPr lang="en-US" dirty="0" err="1"/>
              <a:t>demonštruje</a:t>
            </a:r>
            <a:r>
              <a:rPr lang="en-US" dirty="0"/>
              <a:t> </a:t>
            </a:r>
            <a:r>
              <a:rPr lang="en-US" dirty="0" err="1"/>
              <a:t>závislosť</a:t>
            </a:r>
            <a:r>
              <a:rPr lang="en-US" dirty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operácií</a:t>
            </a:r>
            <a:r>
              <a:rPr lang="en-US" dirty="0"/>
              <a:t> </a:t>
            </a:r>
            <a:r>
              <a:rPr lang="en-US" dirty="0" err="1"/>
              <a:t>vykonaných</a:t>
            </a:r>
            <a:r>
              <a:rPr lang="en-US" dirty="0"/>
              <a:t> </a:t>
            </a:r>
            <a:r>
              <a:rPr lang="en-US" dirty="0" err="1"/>
              <a:t>algoritmom</a:t>
            </a:r>
            <a:r>
              <a:rPr lang="en-US" dirty="0"/>
              <a:t> od </a:t>
            </a:r>
            <a:r>
              <a:rPr lang="en-US" dirty="0" err="1"/>
              <a:t>množstva</a:t>
            </a:r>
            <a:r>
              <a:rPr lang="en-US" dirty="0"/>
              <a:t> </a:t>
            </a:r>
            <a:r>
              <a:rPr lang="en-US" dirty="0" err="1"/>
              <a:t>prichádzajúcich</a:t>
            </a:r>
            <a:r>
              <a:rPr lang="en-US" dirty="0"/>
              <a:t> </a:t>
            </a:r>
            <a:r>
              <a:rPr lang="en-US" dirty="0" err="1"/>
              <a:t>informácií</a:t>
            </a:r>
            <a:r>
              <a:rPr lang="en-US" dirty="0"/>
              <a:t>. </a:t>
            </a:r>
            <a:r>
              <a:rPr lang="en-US" dirty="0" err="1"/>
              <a:t>Čím</a:t>
            </a:r>
            <a:r>
              <a:rPr lang="en-US" dirty="0"/>
              <a:t> </a:t>
            </a:r>
            <a:r>
              <a:rPr lang="en-US" dirty="0" err="1"/>
              <a:t>menší</a:t>
            </a:r>
            <a:r>
              <a:rPr lang="en-US" dirty="0"/>
              <a:t> je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, </a:t>
            </a:r>
            <a:r>
              <a:rPr lang="en-US" dirty="0" err="1"/>
              <a:t>tým</a:t>
            </a:r>
            <a:r>
              <a:rPr lang="en-US" dirty="0"/>
              <a:t> </a:t>
            </a:r>
            <a:r>
              <a:rPr lang="en-US" dirty="0" err="1"/>
              <a:t>efektívnejší</a:t>
            </a:r>
            <a:r>
              <a:rPr lang="en-US" dirty="0"/>
              <a:t> je </a:t>
            </a:r>
            <a:r>
              <a:rPr lang="en-US" dirty="0" err="1"/>
              <a:t>algoritmus</a:t>
            </a:r>
            <a:r>
              <a:rPr lang="en-US" dirty="0" smtClean="0"/>
              <a:t>.</a:t>
            </a:r>
            <a:r>
              <a:rPr lang="sk-SK" dirty="0"/>
              <a:t> Štandardne je počet prvkov v poli definovaný N.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Napríklad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zložitosť</a:t>
            </a:r>
            <a:r>
              <a:rPr lang="en-US" dirty="0"/>
              <a:t> </a:t>
            </a:r>
            <a:r>
              <a:rPr lang="en-US" dirty="0" err="1"/>
              <a:t>rovná</a:t>
            </a:r>
            <a:r>
              <a:rPr lang="en-US" dirty="0"/>
              <a:t> O(n^2), pre pole 100 </a:t>
            </a:r>
            <a:r>
              <a:rPr lang="en-US" dirty="0" err="1"/>
              <a:t>prvkov</a:t>
            </a:r>
            <a:r>
              <a:rPr lang="en-US" dirty="0"/>
              <a:t> </a:t>
            </a:r>
            <a:r>
              <a:rPr lang="en-US" dirty="0" err="1"/>
              <a:t>náš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vykoná</a:t>
            </a:r>
            <a:r>
              <a:rPr lang="en-US" dirty="0"/>
              <a:t> 10 000 </a:t>
            </a:r>
            <a:r>
              <a:rPr lang="en-US" dirty="0" err="1"/>
              <a:t>operácií</a:t>
            </a:r>
            <a:r>
              <a:rPr lang="en-US" dirty="0"/>
              <a:t>, ale </a:t>
            </a:r>
            <a:r>
              <a:rPr lang="en-US" dirty="0" err="1"/>
              <a:t>ak</a:t>
            </a:r>
            <a:r>
              <a:rPr lang="en-US" dirty="0"/>
              <a:t> je </a:t>
            </a:r>
            <a:r>
              <a:rPr lang="en-US" dirty="0" err="1"/>
              <a:t>naše</a:t>
            </a:r>
            <a:r>
              <a:rPr lang="en-US" dirty="0"/>
              <a:t> pole </a:t>
            </a:r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veľké</a:t>
            </a:r>
            <a:r>
              <a:rPr lang="en-US" dirty="0"/>
              <a:t> (</a:t>
            </a:r>
            <a:r>
              <a:rPr lang="en-US" dirty="0" err="1"/>
              <a:t>napríklad</a:t>
            </a:r>
            <a:r>
              <a:rPr lang="en-US" dirty="0"/>
              <a:t> 10^10 </a:t>
            </a:r>
            <a:r>
              <a:rPr lang="en-US" dirty="0" err="1"/>
              <a:t>prvkov</a:t>
            </a:r>
            <a:r>
              <a:rPr lang="en-US" dirty="0"/>
              <a:t>),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výrazne</a:t>
            </a:r>
            <a:r>
              <a:rPr lang="en-US" dirty="0"/>
              <a:t> </a:t>
            </a:r>
            <a:r>
              <a:rPr lang="en-US" dirty="0" err="1"/>
              <a:t>menej</a:t>
            </a:r>
            <a:r>
              <a:rPr lang="en-US" dirty="0"/>
              <a:t> </a:t>
            </a:r>
            <a:r>
              <a:rPr lang="en-US" dirty="0" err="1"/>
              <a:t>efektívny</a:t>
            </a:r>
            <a:r>
              <a:rPr lang="en-US" dirty="0"/>
              <a:t>, </a:t>
            </a:r>
            <a:r>
              <a:rPr lang="en-US" dirty="0" err="1"/>
              <a:t>pretože</a:t>
            </a:r>
            <a:r>
              <a:rPr lang="en-US" dirty="0"/>
              <a:t> </a:t>
            </a:r>
            <a:r>
              <a:rPr lang="en-US" dirty="0" err="1"/>
              <a:t>vykoná</a:t>
            </a:r>
            <a:r>
              <a:rPr lang="en-US" dirty="0"/>
              <a:t> 10^20 </a:t>
            </a:r>
            <a:r>
              <a:rPr lang="en-US" dirty="0" err="1" smtClean="0"/>
              <a:t>operácií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Big o Cheatsheet - Data structures and Algorithms with thier complexities |  Hacker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58" y="2255520"/>
            <a:ext cx="4676502" cy="291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7004444" cy="1049235"/>
          </a:xfrm>
        </p:spPr>
        <p:txBody>
          <a:bodyPr/>
          <a:lstStyle/>
          <a:p>
            <a:r>
              <a:rPr lang="en-US" dirty="0" smtClean="0"/>
              <a:t>Big O (2)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8869" y="2015732"/>
            <a:ext cx="5643154" cy="38103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Pretože</a:t>
            </a:r>
            <a:r>
              <a:rPr lang="en-US" dirty="0"/>
              <a:t> </a:t>
            </a:r>
            <a:r>
              <a:rPr lang="en-US" dirty="0" err="1"/>
              <a:t>hlavným</a:t>
            </a:r>
            <a:r>
              <a:rPr lang="en-US" dirty="0"/>
              <a:t> </a:t>
            </a:r>
            <a:r>
              <a:rPr lang="en-US" dirty="0" err="1"/>
              <a:t>účelom</a:t>
            </a:r>
            <a:r>
              <a:rPr lang="en-US" dirty="0"/>
              <a:t> Big O je </a:t>
            </a:r>
            <a:r>
              <a:rPr lang="en-US" dirty="0" err="1"/>
              <a:t>ukázať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závislosť</a:t>
            </a:r>
            <a:r>
              <a:rPr lang="en-US" dirty="0"/>
              <a:t> </a:t>
            </a:r>
            <a:r>
              <a:rPr lang="en-US" dirty="0" err="1"/>
              <a:t>rýchlosti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od </a:t>
            </a:r>
            <a:r>
              <a:rPr lang="en-US" dirty="0" err="1"/>
              <a:t>veľkosti</a:t>
            </a:r>
            <a:r>
              <a:rPr lang="en-US" dirty="0"/>
              <a:t> </a:t>
            </a:r>
            <a:r>
              <a:rPr lang="en-US" dirty="0" err="1"/>
              <a:t>poľa</a:t>
            </a:r>
            <a:r>
              <a:rPr lang="en-US" dirty="0"/>
              <a:t>, </a:t>
            </a:r>
            <a:r>
              <a:rPr lang="en-US" dirty="0" err="1"/>
              <a:t>musíme</a:t>
            </a:r>
            <a:r>
              <a:rPr lang="en-US" dirty="0"/>
              <a:t> </a:t>
            </a:r>
            <a:r>
              <a:rPr lang="en-US" dirty="0" err="1"/>
              <a:t>urobiť</a:t>
            </a:r>
            <a:r>
              <a:rPr lang="en-US" dirty="0"/>
              <a:t> </a:t>
            </a:r>
            <a:r>
              <a:rPr lang="en-US" dirty="0" err="1"/>
              <a:t>niekoľko</a:t>
            </a:r>
            <a:r>
              <a:rPr lang="en-US" dirty="0"/>
              <a:t> </a:t>
            </a:r>
            <a:r>
              <a:rPr lang="en-US" dirty="0" err="1"/>
              <a:t>krokov</a:t>
            </a:r>
            <a:r>
              <a:rPr lang="en-US" dirty="0"/>
              <a:t>, aby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udržali</a:t>
            </a:r>
            <a:r>
              <a:rPr lang="en-US" dirty="0"/>
              <a:t> </a:t>
            </a:r>
            <a:r>
              <a:rPr lang="en-US" dirty="0" err="1"/>
              <a:t>veci</a:t>
            </a:r>
            <a:r>
              <a:rPr lang="en-US" dirty="0"/>
              <a:t> </a:t>
            </a:r>
            <a:r>
              <a:rPr lang="en-US" dirty="0" err="1" smtClean="0"/>
              <a:t>jasné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K</a:t>
            </a:r>
            <a:r>
              <a:rPr lang="sk-SK" dirty="0" smtClean="0"/>
              <a:t>onštanty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Keď</a:t>
            </a:r>
            <a:r>
              <a:rPr lang="en-US" dirty="0"/>
              <a:t> </a:t>
            </a:r>
            <a:r>
              <a:rPr lang="en-US" dirty="0" err="1"/>
              <a:t>hovoríme</a:t>
            </a:r>
            <a:r>
              <a:rPr lang="en-US" dirty="0"/>
              <a:t> o </a:t>
            </a:r>
            <a:r>
              <a:rPr lang="en-US" dirty="0" err="1"/>
              <a:t>veľkých</a:t>
            </a:r>
            <a:r>
              <a:rPr lang="en-US" dirty="0"/>
              <a:t> </a:t>
            </a:r>
            <a:r>
              <a:rPr lang="en-US" dirty="0" err="1"/>
              <a:t>poliach</a:t>
            </a:r>
            <a:r>
              <a:rPr lang="en-US" dirty="0"/>
              <a:t>, </a:t>
            </a:r>
            <a:r>
              <a:rPr lang="en-US" dirty="0" err="1"/>
              <a:t>zvyčajne</a:t>
            </a:r>
            <a:r>
              <a:rPr lang="en-US" dirty="0"/>
              <a:t> </a:t>
            </a:r>
            <a:r>
              <a:rPr lang="en-US" dirty="0" err="1"/>
              <a:t>hovoríme</a:t>
            </a:r>
            <a:r>
              <a:rPr lang="en-US" dirty="0"/>
              <a:t> o </a:t>
            </a:r>
            <a:r>
              <a:rPr lang="en-US" dirty="0" err="1"/>
              <a:t>poliach</a:t>
            </a:r>
            <a:r>
              <a:rPr lang="en-US" dirty="0"/>
              <a:t> s </a:t>
            </a:r>
            <a:r>
              <a:rPr lang="en-US" dirty="0" err="1"/>
              <a:t>nekonečnou</a:t>
            </a:r>
            <a:r>
              <a:rPr lang="en-US" dirty="0"/>
              <a:t> </a:t>
            </a:r>
            <a:r>
              <a:rPr lang="en-US" dirty="0" err="1"/>
              <a:t>veľkosťou</a:t>
            </a:r>
            <a:r>
              <a:rPr lang="en-US" dirty="0"/>
              <a:t>. </a:t>
            </a:r>
            <a:r>
              <a:rPr lang="pt-BR" dirty="0"/>
              <a:t>V takom prípade sa O(n) v skutočnosti nelíši od O(2n) a v tomto prípade by sme mali počítať O(n) ako zložitosť algoritmu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Dodatočná</a:t>
            </a:r>
            <a:r>
              <a:rPr lang="en-US" dirty="0" smtClean="0"/>
              <a:t> </a:t>
            </a:r>
            <a:r>
              <a:rPr lang="en-US" dirty="0" err="1"/>
              <a:t>zložitosť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, </a:t>
            </a:r>
            <a:r>
              <a:rPr lang="en-US" dirty="0" err="1"/>
              <a:t>ktorého</a:t>
            </a:r>
            <a:r>
              <a:rPr lang="en-US" dirty="0"/>
              <a:t> </a:t>
            </a:r>
            <a:r>
              <a:rPr lang="en-US" dirty="0" err="1"/>
              <a:t>zložitosť</a:t>
            </a:r>
            <a:r>
              <a:rPr lang="en-US" dirty="0"/>
              <a:t> je O(N+1), </a:t>
            </a:r>
            <a:r>
              <a:rPr lang="en-US" dirty="0" err="1"/>
              <a:t>vykoná</a:t>
            </a:r>
            <a:r>
              <a:rPr lang="en-US" dirty="0"/>
              <a:t> </a:t>
            </a:r>
            <a:r>
              <a:rPr lang="en-US" dirty="0" err="1"/>
              <a:t>takmer</a:t>
            </a:r>
            <a:r>
              <a:rPr lang="en-US" dirty="0"/>
              <a:t> </a:t>
            </a:r>
            <a:r>
              <a:rPr lang="en-US" dirty="0" err="1"/>
              <a:t>rovnaké</a:t>
            </a:r>
            <a:r>
              <a:rPr lang="en-US" dirty="0"/>
              <a:t> </a:t>
            </a:r>
            <a:r>
              <a:rPr lang="en-US" dirty="0" err="1"/>
              <a:t>množstvo</a:t>
            </a:r>
            <a:r>
              <a:rPr lang="en-US" dirty="0"/>
              <a:t> </a:t>
            </a:r>
            <a:r>
              <a:rPr lang="sk-SK" dirty="0" smtClean="0"/>
              <a:t>opera</a:t>
            </a:r>
            <a:r>
              <a:rPr lang="en-US" dirty="0" err="1" smtClean="0"/>
              <a:t>cií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so </a:t>
            </a:r>
            <a:r>
              <a:rPr lang="en-US" dirty="0" err="1"/>
              <a:t>zložitosťou</a:t>
            </a:r>
            <a:r>
              <a:rPr lang="en-US" dirty="0"/>
              <a:t> O(N). </a:t>
            </a:r>
            <a:r>
              <a:rPr lang="en-US" dirty="0" err="1"/>
              <a:t>Pretože</a:t>
            </a:r>
            <a:r>
              <a:rPr lang="en-US" dirty="0"/>
              <a:t> </a:t>
            </a:r>
            <a:r>
              <a:rPr lang="en-US" dirty="0" err="1"/>
              <a:t>neexistujú</a:t>
            </a:r>
            <a:r>
              <a:rPr lang="en-US" dirty="0"/>
              <a:t> </a:t>
            </a:r>
            <a:r>
              <a:rPr lang="en-US" dirty="0" err="1"/>
              <a:t>takmer</a:t>
            </a:r>
            <a:r>
              <a:rPr lang="en-US" dirty="0"/>
              <a:t> </a:t>
            </a:r>
            <a:r>
              <a:rPr lang="en-US" dirty="0" err="1"/>
              <a:t>žiadne</a:t>
            </a:r>
            <a:r>
              <a:rPr lang="en-US" dirty="0"/>
              <a:t> </a:t>
            </a:r>
            <a:r>
              <a:rPr lang="en-US" dirty="0" err="1"/>
              <a:t>rozdiely</a:t>
            </a:r>
            <a:r>
              <a:rPr lang="en-US" dirty="0"/>
              <a:t>, </a:t>
            </a:r>
            <a:r>
              <a:rPr lang="en-US" dirty="0" err="1"/>
              <a:t>budeme</a:t>
            </a:r>
            <a:r>
              <a:rPr lang="en-US" dirty="0"/>
              <a:t> </a:t>
            </a:r>
            <a:r>
              <a:rPr lang="en-US" dirty="0" err="1"/>
              <a:t>brať</a:t>
            </a:r>
            <a:r>
              <a:rPr lang="en-US" dirty="0"/>
              <a:t> O(N)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zložitosť</a:t>
            </a:r>
            <a:endParaRPr lang="en-US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8743406" y="3450620"/>
            <a:ext cx="2142308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</a:t>
            </a:r>
            <a:r>
              <a:rPr lang="en-US" dirty="0" err="1" smtClean="0"/>
              <a:t>baviť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/>
              <a:t> </a:t>
            </a:r>
            <a:r>
              <a:rPr lang="en-US" dirty="0" err="1"/>
              <a:t>konštanty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43406" y="4725111"/>
            <a:ext cx="2142308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Zbaviť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dodatočnej</a:t>
            </a:r>
            <a:r>
              <a:rPr lang="en-US" dirty="0"/>
              <a:t> </a:t>
            </a:r>
            <a:r>
              <a:rPr lang="en-US" dirty="0" err="1"/>
              <a:t>zložitosti</a:t>
            </a:r>
            <a:endParaRPr lang="en-US" dirty="0"/>
          </a:p>
        </p:txBody>
      </p:sp>
      <p:cxnSp>
        <p:nvCxnSpPr>
          <p:cNvPr id="14" name="Прямая со стрелкой 13"/>
          <p:cNvCxnSpPr>
            <a:endCxn id="11" idx="0"/>
          </p:cNvCxnSpPr>
          <p:nvPr/>
        </p:nvCxnSpPr>
        <p:spPr>
          <a:xfrm>
            <a:off x="9814560" y="3116655"/>
            <a:ext cx="0" cy="3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2"/>
            <a:endCxn id="12" idx="0"/>
          </p:cNvCxnSpPr>
          <p:nvPr/>
        </p:nvCxnSpPr>
        <p:spPr>
          <a:xfrm>
            <a:off x="9814560" y="4391146"/>
            <a:ext cx="0" cy="3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знак завершения 6"/>
          <p:cNvSpPr/>
          <p:nvPr/>
        </p:nvSpPr>
        <p:spPr>
          <a:xfrm>
            <a:off x="8656320" y="2015732"/>
            <a:ext cx="2316480" cy="10798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Výpočet</a:t>
            </a:r>
            <a:r>
              <a:rPr lang="en-US" dirty="0"/>
              <a:t> </a:t>
            </a:r>
            <a:r>
              <a:rPr lang="en-US" dirty="0" err="1"/>
              <a:t>pôvodnéj</a:t>
            </a:r>
            <a:r>
              <a:rPr lang="en-US" dirty="0"/>
              <a:t> </a:t>
            </a:r>
            <a:r>
              <a:rPr lang="en-US" dirty="0" err="1"/>
              <a:t>zložitosti</a:t>
            </a:r>
            <a:r>
              <a:rPr lang="en-US" dirty="0"/>
              <a:t> </a:t>
            </a:r>
            <a:r>
              <a:rPr lang="en-US" dirty="0" err="1"/>
              <a:t>algoritmu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Spotreba</a:t>
            </a:r>
            <a:r>
              <a:rPr lang="en-US" dirty="0"/>
              <a:t> RAM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80" y="2015732"/>
            <a:ext cx="7143780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Koncept</a:t>
            </a:r>
            <a:r>
              <a:rPr lang="en-US" dirty="0" smtClean="0"/>
              <a:t> </a:t>
            </a:r>
            <a:r>
              <a:rPr lang="en-US" dirty="0" err="1"/>
              <a:t>počítania</a:t>
            </a:r>
            <a:r>
              <a:rPr lang="en-US" dirty="0"/>
              <a:t> </a:t>
            </a:r>
            <a:r>
              <a:rPr lang="en-US" dirty="0" err="1"/>
              <a:t>spotreby</a:t>
            </a:r>
            <a:r>
              <a:rPr lang="en-US" dirty="0"/>
              <a:t> RAM </a:t>
            </a:r>
            <a:r>
              <a:rPr lang="en-US" dirty="0" err="1"/>
              <a:t>algoritmom</a:t>
            </a:r>
            <a:r>
              <a:rPr lang="en-US" dirty="0"/>
              <a:t> je </a:t>
            </a:r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podobný</a:t>
            </a:r>
            <a:r>
              <a:rPr lang="en-US" dirty="0"/>
              <a:t> </a:t>
            </a:r>
            <a:r>
              <a:rPr lang="en-US" dirty="0" err="1"/>
              <a:t>počítania</a:t>
            </a:r>
            <a:r>
              <a:rPr lang="en-US" dirty="0"/>
              <a:t> </a:t>
            </a:r>
            <a:r>
              <a:rPr lang="en-US" dirty="0" err="1"/>
              <a:t>zložitosti</a:t>
            </a:r>
            <a:r>
              <a:rPr lang="en-US" dirty="0"/>
              <a:t>. </a:t>
            </a:r>
            <a:r>
              <a:rPr lang="en-US" dirty="0" err="1"/>
              <a:t>Tiež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, </a:t>
            </a:r>
            <a:r>
              <a:rPr lang="en-US" dirty="0" err="1"/>
              <a:t>koľko</a:t>
            </a:r>
            <a:r>
              <a:rPr lang="en-US" dirty="0"/>
              <a:t> RAM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spotrebuje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 smtClean="0"/>
              <a:t>dĺžky</a:t>
            </a:r>
            <a:r>
              <a:rPr lang="en-US" dirty="0" smtClean="0"/>
              <a:t> </a:t>
            </a:r>
            <a:r>
              <a:rPr lang="en-US" dirty="0" err="1" smtClean="0"/>
              <a:t>poľa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Je to </a:t>
            </a:r>
            <a:r>
              <a:rPr lang="en-US" dirty="0" err="1"/>
              <a:t>tiež</a:t>
            </a:r>
            <a:r>
              <a:rPr lang="en-US" dirty="0"/>
              <a:t> </a:t>
            </a:r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dôležitý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porovnávaní</a:t>
            </a:r>
            <a:r>
              <a:rPr lang="en-US" dirty="0"/>
              <a:t> </a:t>
            </a:r>
            <a:r>
              <a:rPr lang="en-US" dirty="0" err="1"/>
              <a:t>algoritmov</a:t>
            </a:r>
            <a:r>
              <a:rPr lang="en-US" dirty="0"/>
              <a:t>.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triediaci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berieme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varianty</a:t>
            </a:r>
            <a:r>
              <a:rPr lang="en-US" dirty="0"/>
              <a:t> </a:t>
            </a:r>
            <a:r>
              <a:rPr lang="en-US" dirty="0" err="1"/>
              <a:t>permutácií</a:t>
            </a:r>
            <a:r>
              <a:rPr lang="en-US" dirty="0"/>
              <a:t> a </a:t>
            </a:r>
            <a:r>
              <a:rPr lang="en-US" dirty="0" err="1"/>
              <a:t>prechádzame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všetkými</a:t>
            </a:r>
            <a:r>
              <a:rPr lang="en-US" dirty="0"/>
              <a:t>, aby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našli</a:t>
            </a:r>
            <a:r>
              <a:rPr lang="en-US" dirty="0"/>
              <a:t> </a:t>
            </a:r>
            <a:r>
              <a:rPr lang="en-US" dirty="0" err="1"/>
              <a:t>triedenú</a:t>
            </a:r>
            <a:r>
              <a:rPr lang="en-US" dirty="0"/>
              <a:t>, </a:t>
            </a:r>
            <a:r>
              <a:rPr lang="en-US" dirty="0" err="1"/>
              <a:t>trvá</a:t>
            </a:r>
            <a:r>
              <a:rPr lang="en-US" dirty="0"/>
              <a:t> N! RAM v </a:t>
            </a:r>
            <a:r>
              <a:rPr lang="en-US" dirty="0" err="1"/>
              <a:t>najhoršom</a:t>
            </a:r>
            <a:r>
              <a:rPr lang="en-US" dirty="0"/>
              <a:t> </a:t>
            </a:r>
            <a:r>
              <a:rPr lang="en-US" dirty="0" err="1"/>
              <a:t>scenári</a:t>
            </a:r>
            <a:r>
              <a:rPr lang="en-US" dirty="0"/>
              <a:t>. Je </a:t>
            </a:r>
            <a:r>
              <a:rPr lang="en-US" dirty="0" err="1"/>
              <a:t>neprijateľné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napríklad</a:t>
            </a:r>
            <a:r>
              <a:rPr lang="en-US" dirty="0"/>
              <a:t> pole 100 </a:t>
            </a:r>
            <a:r>
              <a:rPr lang="en-US" dirty="0" err="1"/>
              <a:t>prvkov</a:t>
            </a:r>
            <a:r>
              <a:rPr lang="en-US" dirty="0"/>
              <a:t>, </a:t>
            </a:r>
            <a:r>
              <a:rPr lang="en-US" dirty="0" err="1"/>
              <a:t>pretože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celom </a:t>
            </a:r>
            <a:r>
              <a:rPr lang="en-US" dirty="0" err="1"/>
              <a:t>svete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toľko</a:t>
            </a:r>
            <a:r>
              <a:rPr lang="en-US" dirty="0"/>
              <a:t> </a:t>
            </a:r>
            <a:r>
              <a:rPr lang="en-US" dirty="0" err="1"/>
              <a:t>pamäte</a:t>
            </a:r>
            <a:r>
              <a:rPr lang="en-US" dirty="0"/>
              <a:t> RAM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zvládnutie</a:t>
            </a:r>
            <a:r>
              <a:rPr lang="en-US" dirty="0"/>
              <a:t> </a:t>
            </a:r>
            <a:r>
              <a:rPr lang="en-US" dirty="0" err="1"/>
              <a:t>tohto</a:t>
            </a:r>
            <a:r>
              <a:rPr lang="en-US" dirty="0"/>
              <a:t> </a:t>
            </a:r>
            <a:r>
              <a:rPr lang="en-US" dirty="0" err="1" smtClean="0"/>
              <a:t>algoritmu</a:t>
            </a:r>
            <a:r>
              <a:rPr lang="en-US" dirty="0" smtClean="0"/>
              <a:t>!</a:t>
            </a:r>
          </a:p>
        </p:txBody>
      </p:sp>
      <p:pic>
        <p:nvPicPr>
          <p:cNvPr id="2052" name="Picture 4" descr="Installation of RAM on Computer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4"/>
          <a:stretch/>
        </p:blipFill>
        <p:spPr bwMode="auto">
          <a:xfrm>
            <a:off x="8595360" y="2220686"/>
            <a:ext cx="3395194" cy="27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 smtClean="0"/>
              <a:t>algoritmo</a:t>
            </a:r>
            <a:r>
              <a:rPr lang="sk-SK" dirty="0" smtClean="0"/>
              <a:t>v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471"/>
              </p:ext>
            </p:extLst>
          </p:nvPr>
        </p:nvGraphicFramePr>
        <p:xfrm>
          <a:off x="1655377" y="2758167"/>
          <a:ext cx="9195677" cy="164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Лист" r:id="rId3" imgW="6429240" imgH="1152432" progId="Excel.Sheet.12">
                  <p:embed/>
                </p:oleObj>
              </mc:Choice>
              <mc:Fallback>
                <p:oleObj name="Лист" r:id="rId3" imgW="6429240" imgH="11524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5377" y="2758167"/>
                        <a:ext cx="9195677" cy="1648369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6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1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Záver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môžeme</a:t>
            </a:r>
            <a:r>
              <a:rPr lang="en-US" dirty="0"/>
              <a:t> </a:t>
            </a:r>
            <a:r>
              <a:rPr lang="en-US" dirty="0" err="1"/>
              <a:t>vidieť</a:t>
            </a:r>
            <a:r>
              <a:rPr lang="en-US" dirty="0"/>
              <a:t>, Radix sort a Merge sort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najefektívnejšie</a:t>
            </a:r>
            <a:r>
              <a:rPr lang="en-US" dirty="0"/>
              <a:t> z </a:t>
            </a:r>
            <a:r>
              <a:rPr lang="en-US" dirty="0" err="1"/>
              <a:t>tohto</a:t>
            </a:r>
            <a:r>
              <a:rPr lang="en-US" dirty="0"/>
              <a:t> </a:t>
            </a:r>
            <a:r>
              <a:rPr lang="en-US" dirty="0" err="1"/>
              <a:t>zoznamu</a:t>
            </a:r>
            <a:r>
              <a:rPr lang="en-US" dirty="0"/>
              <a:t>.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zložitosť</a:t>
            </a:r>
            <a:r>
              <a:rPr lang="en-US" dirty="0"/>
              <a:t> </a:t>
            </a:r>
            <a:r>
              <a:rPr lang="en-US" dirty="0" err="1"/>
              <a:t>rastie</a:t>
            </a:r>
            <a:r>
              <a:rPr lang="en-US" dirty="0"/>
              <a:t> </a:t>
            </a:r>
            <a:r>
              <a:rPr lang="en-US" dirty="0" err="1"/>
              <a:t>oveľa</a:t>
            </a:r>
            <a:r>
              <a:rPr lang="en-US" dirty="0"/>
              <a:t> </a:t>
            </a:r>
            <a:r>
              <a:rPr lang="en-US" dirty="0" err="1"/>
              <a:t>pomalšie</a:t>
            </a:r>
            <a:r>
              <a:rPr lang="en-US" dirty="0"/>
              <a:t>.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však</a:t>
            </a:r>
            <a:r>
              <a:rPr lang="en-US" dirty="0"/>
              <a:t> </a:t>
            </a:r>
            <a:r>
              <a:rPr lang="en-US" dirty="0" err="1"/>
              <a:t>určitú</a:t>
            </a:r>
            <a:r>
              <a:rPr lang="en-US" dirty="0"/>
              <a:t> </a:t>
            </a:r>
            <a:r>
              <a:rPr lang="en-US" dirty="0" err="1"/>
              <a:t>nevýhodu</a:t>
            </a:r>
            <a:r>
              <a:rPr lang="en-US" dirty="0"/>
              <a:t>, </a:t>
            </a:r>
            <a:r>
              <a:rPr lang="en-US" dirty="0" err="1"/>
              <a:t>pokiaľ</a:t>
            </a:r>
            <a:r>
              <a:rPr lang="en-US" dirty="0"/>
              <a:t> ide o </a:t>
            </a:r>
            <a:r>
              <a:rPr lang="en-US" dirty="0" err="1"/>
              <a:t>spotrebu</a:t>
            </a:r>
            <a:r>
              <a:rPr lang="en-US" dirty="0"/>
              <a:t> RAM.</a:t>
            </a:r>
          </a:p>
          <a:p>
            <a:pPr marL="0" indent="0">
              <a:buNone/>
            </a:pPr>
            <a:r>
              <a:rPr lang="en-US" dirty="0" smtClean="0"/>
              <a:t>Bubble sort a Selection sort </a:t>
            </a:r>
            <a:r>
              <a:rPr lang="en-US" dirty="0" err="1" smtClean="0"/>
              <a:t>sú</a:t>
            </a:r>
            <a:r>
              <a:rPr lang="en-US" dirty="0" smtClean="0"/>
              <a:t> </a:t>
            </a:r>
            <a:r>
              <a:rPr lang="en-US" dirty="0" err="1"/>
              <a:t>najjednoduchšie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implementáciu</a:t>
            </a:r>
            <a:r>
              <a:rPr lang="en-US" dirty="0"/>
              <a:t> do </a:t>
            </a:r>
            <a:r>
              <a:rPr lang="en-US" dirty="0" err="1"/>
              <a:t>projektu</a:t>
            </a:r>
            <a:r>
              <a:rPr lang="en-US" dirty="0"/>
              <a:t> a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efektívnejšie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triedenie</a:t>
            </a:r>
            <a:r>
              <a:rPr lang="en-US" dirty="0"/>
              <a:t> Merge a Radix, </a:t>
            </a:r>
            <a:r>
              <a:rPr lang="en-US" dirty="0" err="1"/>
              <a:t>pokiaľ</a:t>
            </a:r>
            <a:r>
              <a:rPr lang="en-US" dirty="0"/>
              <a:t> ide o </a:t>
            </a:r>
            <a:r>
              <a:rPr lang="en-US" dirty="0" err="1"/>
              <a:t>triedenie</a:t>
            </a:r>
            <a:r>
              <a:rPr lang="en-US" dirty="0"/>
              <a:t> </a:t>
            </a:r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krátkych</a:t>
            </a:r>
            <a:r>
              <a:rPr lang="en-US" dirty="0"/>
              <a:t> </a:t>
            </a:r>
            <a:r>
              <a:rPr lang="en-US" dirty="0" err="1"/>
              <a:t>polí</a:t>
            </a:r>
            <a:r>
              <a:rPr lang="en-US" dirty="0"/>
              <a:t>, </a:t>
            </a:r>
            <a:r>
              <a:rPr lang="en-US" dirty="0" err="1"/>
              <a:t>pretože</a:t>
            </a:r>
            <a:r>
              <a:rPr lang="en-US" dirty="0"/>
              <a:t> </a:t>
            </a:r>
            <a:r>
              <a:rPr lang="en-US" dirty="0" err="1"/>
              <a:t>nespotrebúvajú</a:t>
            </a:r>
            <a:r>
              <a:rPr lang="en-US" dirty="0"/>
              <a:t> </a:t>
            </a:r>
            <a:r>
              <a:rPr lang="en-US" dirty="0" err="1"/>
              <a:t>dodatočnú</a:t>
            </a:r>
            <a:r>
              <a:rPr lang="en-US" dirty="0"/>
              <a:t> RAM a </a:t>
            </a:r>
            <a:r>
              <a:rPr lang="en-US" dirty="0" err="1"/>
              <a:t>nerobia</a:t>
            </a:r>
            <a:r>
              <a:rPr lang="en-US" dirty="0"/>
              <a:t> </a:t>
            </a:r>
            <a:r>
              <a:rPr lang="en-US" dirty="0" err="1"/>
              <a:t>žiadne</a:t>
            </a:r>
            <a:r>
              <a:rPr lang="en-US" dirty="0"/>
              <a:t> </a:t>
            </a:r>
            <a:r>
              <a:rPr lang="en-US" dirty="0" err="1"/>
              <a:t>iné</a:t>
            </a:r>
            <a:r>
              <a:rPr lang="en-US" dirty="0"/>
              <a:t> </a:t>
            </a:r>
            <a:r>
              <a:rPr lang="en-US" dirty="0" err="1"/>
              <a:t>operácie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výmena</a:t>
            </a:r>
            <a:r>
              <a:rPr lang="en-US" dirty="0"/>
              <a:t> </a:t>
            </a:r>
            <a:r>
              <a:rPr lang="en-US" dirty="0" err="1"/>
              <a:t>prvkov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je </a:t>
            </a:r>
            <a:r>
              <a:rPr lang="en-US" dirty="0" err="1"/>
              <a:t>dôvod</a:t>
            </a:r>
            <a:r>
              <a:rPr lang="en-US" dirty="0"/>
              <a:t>, </a:t>
            </a:r>
            <a:r>
              <a:rPr lang="en-US" dirty="0" err="1"/>
              <a:t>prečo</a:t>
            </a:r>
            <a:r>
              <a:rPr lang="en-US" dirty="0"/>
              <a:t> Radix sort a Merge sort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najlepšie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pre </a:t>
            </a:r>
            <a:r>
              <a:rPr lang="en-US" dirty="0" err="1"/>
              <a:t>dlhé</a:t>
            </a:r>
            <a:r>
              <a:rPr lang="en-US" dirty="0"/>
              <a:t> </a:t>
            </a:r>
            <a:r>
              <a:rPr lang="en-US" dirty="0" err="1"/>
              <a:t>polia</a:t>
            </a:r>
            <a:r>
              <a:rPr lang="en-US" dirty="0"/>
              <a:t> a Bubble sort a Selection sort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dobré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triedenie</a:t>
            </a:r>
            <a:r>
              <a:rPr lang="en-US" dirty="0"/>
              <a:t> </a:t>
            </a:r>
            <a:r>
              <a:rPr lang="en-US" dirty="0" err="1"/>
              <a:t>krátkych</a:t>
            </a:r>
            <a:r>
              <a:rPr lang="en-US" dirty="0"/>
              <a:t> </a:t>
            </a:r>
            <a:r>
              <a:rPr lang="en-US" dirty="0" err="1"/>
              <a:t>polí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Insertion sort je </a:t>
            </a:r>
            <a:r>
              <a:rPr lang="en-US" dirty="0" err="1"/>
              <a:t>náročné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kódovanie</a:t>
            </a:r>
            <a:r>
              <a:rPr lang="en-US" dirty="0"/>
              <a:t> a </a:t>
            </a:r>
            <a:r>
              <a:rPr lang="en-US" dirty="0" err="1"/>
              <a:t>zároveň</a:t>
            </a:r>
            <a:r>
              <a:rPr lang="en-US" dirty="0"/>
              <a:t> je </a:t>
            </a:r>
            <a:r>
              <a:rPr lang="en-US" dirty="0" err="1"/>
              <a:t>rovnako</a:t>
            </a:r>
            <a:r>
              <a:rPr lang="en-US" dirty="0"/>
              <a:t> </a:t>
            </a:r>
            <a:r>
              <a:rPr lang="en-US" dirty="0" err="1"/>
              <a:t>neefektívne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zoradenie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smtClean="0"/>
              <a:t>Bubble sort. </a:t>
            </a:r>
            <a:r>
              <a:rPr lang="sk-SK" dirty="0"/>
              <a:t>Preto by som ho neodporúčal </a:t>
            </a:r>
            <a:r>
              <a:rPr lang="sk-SK" dirty="0" smtClean="0"/>
              <a:t>používať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556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Gallery</vt:lpstr>
      <vt:lpstr>Лист</vt:lpstr>
      <vt:lpstr>Trediace algoritmy</vt:lpstr>
      <vt:lpstr>Uvod</vt:lpstr>
      <vt:lpstr>Ako sa porovnávajú algoritmy?</vt:lpstr>
      <vt:lpstr>Big O (1)</vt:lpstr>
      <vt:lpstr>Big O (2)</vt:lpstr>
      <vt:lpstr>Spotreba RAM</vt:lpstr>
      <vt:lpstr>Porovnanie algoritmov</vt:lpstr>
      <vt:lpstr>Záver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Trediace algoritmy</dc:title>
  <dc:creator>Admin</dc:creator>
  <cp:lastModifiedBy>Admin</cp:lastModifiedBy>
  <cp:revision>22</cp:revision>
  <dcterms:created xsi:type="dcterms:W3CDTF">2021-11-25T15:30:21Z</dcterms:created>
  <dcterms:modified xsi:type="dcterms:W3CDTF">2021-12-06T14:30:16Z</dcterms:modified>
</cp:coreProperties>
</file>