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3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4A5F-438F-4FB2-B40F-5519BCB324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A7F2-FBDF-4583-A775-6C5B950D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3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2021-11-29T15:30:58Z</dcterms:created>
  <dcterms:modified xsi:type="dcterms:W3CDTF">2021-11-29T15:37:17Z</dcterms:modified>
</cp:coreProperties>
</file>