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94660"/>
  </p:normalViewPr>
  <p:slideViewPr>
    <p:cSldViewPr>
      <p:cViewPr varScale="1">
        <p:scale>
          <a:sx n="77" d="100"/>
          <a:sy n="77" d="100"/>
        </p:scale>
        <p:origin x="96" y="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17.11.2014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17.11.2014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17.11.2014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4C71EC6-210F-42DE-9C53-41977AD35B3D}" type="datetimeFigureOut">
              <a:rPr lang="ru-RU" smtClean="0"/>
              <a:t>17.11.2014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words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Guess what the word means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3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https://encrypted-tbn1.gstatic.com/images?q=tbn:ANd9GcSVTvAM3oPRc71wYG7bmc5qC4kF9LRlkgLyXxGTdVzeLmspOXc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5832648" cy="390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1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expectancy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https://encrypted-tbn1.gstatic.com/images?q=tbn:ANd9GcSjENtpqHg3XOgWkqvV7dtNEqLHcQk-djONswWxxuf1PLM1zQ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5040560" cy="360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05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resounding “no”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http://www.wardwired.com/wp-content/uploads/2013/04/NO-proj-lead-skills-onlin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4773987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4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Mere mortal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human, only a human, nothing else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78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enable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672" y="2132856"/>
            <a:ext cx="6196405" cy="3603812"/>
          </a:xfrm>
        </p:spPr>
        <p:txBody>
          <a:bodyPr/>
          <a:lstStyle/>
          <a:p>
            <a:r>
              <a:rPr lang="en-US" dirty="0" smtClean="0"/>
              <a:t>Give the ability to do something </a:t>
            </a:r>
            <a:endParaRPr lang="ru-RU" dirty="0"/>
          </a:p>
        </p:txBody>
      </p:sp>
      <p:pic>
        <p:nvPicPr>
          <p:cNvPr id="11266" name="Picture 2" descr="http://www.enablemeproject.org.uk/Logos/Enable%20Me%20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95935"/>
            <a:ext cx="4549527" cy="394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51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reassemble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back together </a:t>
            </a:r>
            <a:endParaRPr lang="ru-RU" dirty="0"/>
          </a:p>
        </p:txBody>
      </p:sp>
      <p:pic>
        <p:nvPicPr>
          <p:cNvPr id="12290" name="Picture 2" descr="http://pad3.whstatic.com/images/thumb/4/40/Put-a-Rubik's-Cube-Back-Together-Step-1.jpg/670px-Put-a-Rubik's-Cube-Back-Together-Step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3357414" cy="22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us.123rf.com/400wm/400/400/candyman/candyman0904/candyman090400160/4765076-3d-purple-arro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06" y="3212976"/>
            <a:ext cx="1210544" cy="121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data:image/jpeg;base64,/9j/4AAQSkZJRgABAQAAAQABAAD/2wCEAAkGBxQQEhUUEhQUFBUWFRUUFBQVFxUXFxoUFRUWFhQUFhUYHCggGBolHRQVITEhJSksLy4uFx8zODMsNygtLisBCgoKDg0OGxAQGywkICQsLCwsLC0sLC0sLCwsLiwsLCwsLCwsLCwsLCwsLCwsLCwsLCwsLCwsLCwsLCwsLCwsLP/AABEIAOEA4QMBEQACEQEDEQH/xAAcAAEAAgMBAQEAAAAAAAAAAAAABQYBBAcDAgj/xABGEAABAwICBAkIBwcEAwEAAAABAAIDBBEFIQYSMXEHEyJBUWGBkbEjMkJScnOhsiQzNGKCwdEUJUOSs8LwNVNj4RWi8Rf/xAAbAQEAAgMBAQAAAAAAAAAAAAAABAUBAwYCB//EADkRAAIBAwICBwcDAwQDAQAAAAABAgMEEQUhMXESIjIzQVFhBoGRobHB0TRy8BMj4RQkQlIVQ/Fi/9oADAMBAAIRAxEAPwDuKAIAgCAIAgCAIAgCAIAgCAIAgCAIAgCAIAgCAIAgCAIAgCAIAgCAIAgCAIAgCAIAgCAIAgCAIAgCAIAgCAIAgCAIAgCAIAgCAIAgCAIAgCAIAgCAIAgCA16qujiF5HtbvOfcjeDxKcY9p4IGu0yiblG0vPSeSP1Wt1YoiVL+C7O5CyaX1BNxqAera/xK1/1mRXf1M+BKUGmjTlMy33m5juK9qtF8SRTv4vtLBYaLEoph5N7XdV8+7atqeeBNhUjPsvJtoewgCAIAgCAIAgCAIAgCAIAgCAIAgCAIAgCA+XPA5/8ANyAwHk82XX+iA5rppj+LU0jyaUupb8l9MS94b0vFtYHcLBYnuuqaa0JyXVeCsUGkkNUeTLd/O15s+/WCok4yXEp61CrHeS95IkrwRTF0MGHyBou4gDpJsh6im3hEFiGmtNTnJ5e4c0eee/mW2FOXIm0rOs3ngSeiXCZXyzxg07nUpID3vvrBp9Jrjtt0Zrf/AFIRWJM6G20+5nHZN+r2Or02ktPIba+r7QIB7VhVYPxN9TTbiCy4/DclmPBFwQR0jNbCE01sz6QwEAQBAEAQBAEAQBAEAQBAEAQGtUV8UZs+RjT0OcAfivcac5dlNniU4x7TSIak01o5pnQRzs4xuRDjqgn7t/O7EnTlDtIzCcZrMXlE9q32nuyC8Ho+mtA2BAfSAwsArekmgtDX3M8DQ/8A3WciQdB127e26A45phS/+FcBTYhHVNvY00pBlaLbdduXhuXh04sj1LWlPiiBxbTqXVjEQY0vaHEnW5JOVuUAO0XXiNKPmaFp1NPLyzZw/Rl1aBJUVnGg56kRuB1XOXwWuVXobJHT2WjUXFS6S935LNh2jNNT21IW39Z3Kd3u2di0SqSlxZeUbOhS7MVz8SVsvBKMrINqjr5ITeN7m9QOXaNi9xqSjwZHrW1Kr24plgotNXMHl2gjncDqntBy8FIhceDRU19Gjxpyxz/JPYHpTS1pc2CZj3szey/KA6SOjrGSk+GSinTcZOL8CZQ8BAEAQBAEAQBAEAQGpX4nFALyyNZvOfYNpWynSnUeIrJrqVYU1mbSKtiXCFE24hY6Q+s7kt/U/BWNLSqkt5vHzKutrVGG0E5fJFVxLS+qnuNfi2+rHyfjt+KsaWnUIeGeZU1tWuKnB9Fen5IJ7yTckk9JzKmqKWyK2U5SeZPJ4VdIyYWkaHdBO0dYcMx2LxUowqLElk20bipReYPB74Xi1dQ/ZajjIx/AqLubboa/aFVV9K8ab9zLq21vwrL3r8FxwfhchuGV0T6R5y1jyojueP8AtVNWjOm8SReUq1OqsweSxYpwg4dTs131cRuLhrDruO5rc+9ajaVuXhDrKvLDcPkLTsqKrycdvWDb8obiq+51S0t+3NZ8lu/5zNkaUpeBoS6LYhXZ4jiDw07YKQajN2uRn2grn7n2qXChD3y/C/Jvjbf9mS2DaC0FJYx07HOGevJ5R1+kF17dllz9zq95cdubx5LZfI3xpxjwRMYhhkNQzUmijkb6r2gjsvsUOlcVaUulTk0/RntpPiUbFOCmHWMlDNJSP22BL4+4nWHedy6C19pq0OrXipL4P8fI1Kl0X0oNp+hA1QxXD/tEH7VEP4sPKNukgC47QF0FtqVlddiXRfk9v58SZT1GvT2qLpLz8TYwvS6lqMg8Md6snJPYdhU2VGSLKjqNCp/yw/XY+q7SqmiOqH8Y/YGRjXcT0ZLH9KWMvbmeqmoUIPCeX5Lc8mVNdU/VQtp2H05zyrdUYz77LTOvQh45foa/69zU7EVFeb3fw/J7xaKNfnVTS1B9UnUj/kabntKiTv58IJL6mFadLerJy+nwJ2jpWQt1YmNjb0MAaPhtUSVSUnlskxhGKwkStFjM0PmvJHquzHx2LdSva1Pg88zRWsqNXtR381sT9Dpc05SsLfvNzHdtHxVlS1SD2msFXW0iS3pvPoywUtZHKLxva7cc+0bQrGFSE1mLyVdSjUpvE1g917NQQBAEAQBARukj5W0s5gcGy8W4RuOxryLNcd179i8VKqpQdR8Em/gZjFyfRXifmTE4cSw97nza8zCbulLnSNPWXHNp9pa9P1yFR/2pYf8A1f8APoa7vTo1FipH3m9hel0Ulg/kO69neunoapCW1TZ/I5y40WpHek8ry8SwRyBwu0gjqVnGSksxeSmnCUHiSwz6WTwa1ZiEUIJke1tua+f8ozWmrcUqfaZKoWdet2ImcObWVn2Kkkkadksnk4rHYQ51g4bjdVtXVVwgviXFDQ/GrL3Is+H8EtTUD94VYaw5mCnaCN3GPFv/AFO9Vda6qVu0y5oWtKgsU0TGJ8EFI9rDBJNDLG0Mjkc7jhZvmhzH83slqjkjJG1dZi+GfaYBXQD+NT31wOl0fnDuI61zd57NW9bMqTcH8V+fmSI3DXEkcA06oq2wZKGP9STkuv25LmLvRLy23cekvOO/+fkSY1Yy4FlVQbAgIHGtMqKjvx07NYeg067u5v5qyttJvLjeEHjzey+Z4lUjHiyo1nCbNNlQ0jiOaWc6rd4HP3rpbH2PnUadSTfpH8v8EOvqFKkus0uf4KnU4PLVTcfVSM4zWDvIsa3MbOURns6F3tnon9KmoN4S97+Jz9xrlPPUWX8EeLMGqKaV09LK0vcSXCRrbnWNyNYDn7F6utF6ccJ5XwM2ftD0J5ksPz4olKXTt0RDa2B0R2a7c2n9ewrl7nRZ03tt6P8AJ2FprtKqt9/VfgtWHYrDUC8UjX9QOfcqirQqUu2sFzSr06qzB5NxaTcYJttRbghMV0tpabzpA4+qzlH4ZKbSsK1TwwvUhVr+hT8cv0KnVcJM73atHEWu9Ei7n9gCs6VlTodecuHuRVV9SnVXRjHb4nZuCbGK2ppnjEGkSMeAxxAa50bhcawHOCCObm3mbSuKVddKm08bPBWShKPaReFsPIQBAEAQGni7bwS+w7wUe7Wbeov/AMv6Gyl21zRQF86LoquPaA0tVdzW8RIfSjA1SfvR7O6xVra6xcUNm+kvJ8fj/wDSNUtYS4bFDxTBqzCS1xdrwFwbrtNx06pac2mwPVvXWabrMazxSbjLy/mzKu7sYtYqJNHi3SdsswE0kzKfWs7iQwSanTc5X7wripfVprDl8NiFS0+2pvKivfudy4PcMwSQB9EIppBmTMdedp6dWTzfwgBQ22+JNOiBDBlAEAQFC4RMCwd7S+vdFTyHMTMcI579IDc5Dva5AcbwvSyakqTFRVU1TSg8kuhLn6ttoiJ5jz3F+rYq670u0uXmrBZ81s/lx95upzqcI7mtUaVT1ryytq5YhexiY3ixuPQd63WWl2VCS6MUvXi/izXXrVei8LL8uBM4bhNMzlRNa47dcnXdvudi662tLbHSj1vmcnd394n0Z9X+eZKKwWFsipk3J5ZlZMYCA+ZGBwIcAQdoIuDvCxKKksNHqMpReYvBXsSwKnZ5RshpXes11m39knPcCFVXVjbYy30fp8C7sdRvOkkl0vr8fyalBpvNDrsfM2VoaeLfxbnFzgRZpBLSLjn2b1y1XT7eUuHw2ydlS1OvGOG/iKehxTFQHXLYnZhzjxcfYBmd4BUSre2Vk+iuPkt38f8AIlK4uN5Pb5FkwjgtgZnUyOmPO1vIZ3+ce8KmuPaGrLalFR9Xu/x9T3Cziu08l1w3C4aYasMTIxz6oAJ3nae1Ula4q1nmpJvmSowjHgi4aI7JPwf3LqPZzuZ8/sQb3tIsK6IhBAEAQBAeFcLxvH3HfKVrqrMJL0Z6h2kUEsXzPJemNRMgqXClH+7pD0Oj+cD81b6G/wDeR5P6EW77tnM8Ipw6EXDXAlxLXC4vci99oNucLsKnSUspnMXNaVOrsfL8KMbg+B7o3g3GZt+F4zHb3rMa7/5I90r6L7RctG+GCvoS2Osb+0x8xcbSW6Wyi4d23W9NPdE6MoyWUdZwXhUw2pj1zUNhIHKZNyHDcdjuwrJ6wQeNcNdK0llFDNWSc2q0sZ8QXn+XtWG8cTMYyk8RWWVXENI8bxDIyMoYjfkxZPt7QJcD+Jq0yuILhuWVHSLipvJdFev4I6j0JgDted0lRIc3OkJsT02Bue0lR5XEnw2Leho1CG8+s/kWKlpmRDVja1jehoDR3BaW2+JZwpwgsQSXI1MWwWCqHlow48zxk8bnDPsOS9xqSjwZor2VGv24+/xKlWaG1FMdejmLht4txDXdh813wUuleOLznD9Cgu9Ck0+hiS8nx/H0NWn0rkhdxdVE5rhtyIO+x5uvNXVDVZrtdZHI3WhQy1HMH5eBPU2OwSN1hI0Dn1iBbfdWtO/oTXaxzKWrpdzB9nPI0cQ0vgjyaTIehuQ7XH8rrTV1OlHs7m+jo1ae8+r9SNbiddV/UR8Ww+la2XTrv2/hCpLvXejs5KPot2dDZezqlhxg5er4HvS6El51qmZzzzhtye17s/gudr6y5PqL3v8An3Oot9AUV/clj0X8+xraa4RDTwx8UzVJeQTckkapOZJWzTbqrWnJTedjxqtnRoU4umsbnW9G22pKcD/Yi+Rq4+9f+4qfuf1PFLsLkSNlGNhmywCx6JfxPwf3Lr/ZzuZ/u+xXXvaRYV0RCCAIAgCA+Jxdrtx8Fh7oyuJQgF8uexfGLICr8Jkeths/VxZ7pGK10WWL2Hv+jI90v7TOYYCPIN3u8V2tXicjf94uRIBaiCfMkIdkQM9twCDvB2pjxR7hUlB7MreIgwvfHGS1sjWhzQ51jZ1xlfPMc97XKlU22ty7tqrqQ6TN/R/SqSjGoY2lhNyANV17bbjb2rFWj0tnsy2sdQlbdlJp/wA4l+wXSmnqLBrtV3qOyd2cxUKdGUDpLfUaFxsnh+TJgyLVksOiY4xYM9FjjFkdE163EooReV7WDrP5bV6jCUuCNFavSpLrySKhpBphSytMYh/aOYFw1QCcrtPnA7rKVSoSi8t4KG91OhUj0Iw6Xq9vh4/QpMj3xa7QHxh/Jcwlw2WcA4ZX2jaDtUooDpGC4BBCxjhG1z9VpL3co61hci+TexctdXlWpNxzhZ4I7Kz0+hThGXRy8LdkyoJZBAVHhH+pi94flKuNH7yXIode7uHP7HUNHR9Fp/cxfI1ctefqKn7n9SJT7C5EjZRj2ZssAsWieyT8P9y7H2c/Ty/d9kV172kWBdCQggCAIAgMEIChyNs5zTtabEc4Xza9tqlCtKM1jd49UXlOanFNHzZRTYV7hAZfDqn3d+5zSrHSXi8p8zRc92zlGj31A9p35Lu6nE4/UO2uRJALUQBZZBXsYH0qP8HzKTQ8OZcWfcP3kzU0DJBymjeunqUoVFiSyVdO4nB7MhKzAXDOM36jt71W1dOa3pv3MsaV/F7TPfDdJqmkIa+72D0JLnL7rto+IVTWtcPElhnQWer1qS6sukvJ/wAyWd2m8XEiQRuvfV1C6PzrXyGtrFvXqgKL/pXniXL1+HR2g8nlS/8AlcRt+zwmKM25ZGo2x5xI/Nw9m63RoQj6lXX1a5q8H0V6fknsK4IdYh9bUueciWReBkfmR+ELcVry3ll8wXReko7cRBGxw9MjWk6/KOu7susg5Jw0j6c3rjb+n5IjEuBZaQeTZ7LfALi6vbfNnf0e7jyR7LWbTNkBT+Ej6qL23fKrnRu8lyRQa92Ic2dS0eH0Wn9zF8jVyt5+oqfuf1IlPsLkSNlGPZmyAn9E3i8o5xqE9uvbwK7L2c/TS/d9kVt721yLCugIYQBAEAQBAflrSpuIU1dUVLHycuaR2s0k8nXOq1zdlgABZRKlS2uJOjPDxth/b/BMdpcUYKols1nKJvR3hTabMrGap2cYwZfibzdiorz2dT61u8ej+z/Jsp3nhMtGk9bHUYbUuie2RvEvN2m+wXz6FUWdvVoXtONSLT6SJFWcZ0m0/A5Xo19R+N3g1dxU4nI6j2o8iUstZXhAVvG/tEf4PmUij9y4se5fN/RFkIXWlGYIQyeU0DXCzgDvAXmUIyWJLJ7hUlF5TNngnw6J+JShzA4RxvfGHC4DhIwBwvzgONt65uvFQqOK8zo6EnOCkzuS1m0IDNlkHC+Gj7e33bfyWEYkWek8xnst8AuKq9t82fQKXdx5I9V4NhlYBTuEn6uH23eAV1ovblyRQa92Ic2dVwL7NB7mP5Grk7rv5/uf1IlPsLkReNab0dLcOlD3j0I+Ub9BIyHaVMttIuq+6jheb2/ya53EIeJQsZ4U55eTTRiIHIOPLedw2A96v7b2eow3qtyflwX5Ik7yT7Ox1ngRraqSkkFXE5jhIHNke0tdK14Obr7SNWwPRboV9TpQpwUYJJeSIjk5PLOjr0YCAIAgCAIDjuMttPMP+WT5iuQv1i5nzO7sXm2h+1FVxjRSCouQOLf6zR4hbrbU61LaXWXrx+JGutJoVt11X6fgpOJYJVUQda5jcLOLc2kfeCvbe9o3HZe/k+Jzl1p9e23ayvNcDwwbFxCC145JOtlzE5HwCkyj0iouLeNZb8UWSnqGyC7HBw+K0yg0VFW1qU+K28z0K8kfJXMfH0iP8PzLfRLiw7p8/sixldcUhhAEBu8Eg/etR7iT+rEucuu+lzOkte6jyO0haSQZsgFlgHCuGj7e32G+ARGJFopfMZ7LfALiqvblzZ9Ao93Hkj1Ws2njV1kcI1pHtYPvG3cOdbaVCpVeIRbNNa4pUVmckigaZY7HVGNkV3Bhc4uOQJtsHVkuh0+ynb5lPizltUv4XOI0+C8TxopcRxFrYIePlYwBoYy4YGgWAc7IbPWKlwtKEJucYJN+ONyrdSbWMlywHgZkdZ1ZMGD/AG4uU7tech2AqQecHSsB0Oo6K3EQtDh/Edy3/wAztnZZAXHB/S7PzQMkUMBAEAQBAEByLSJtqqb3j/ibrktSWLmXu+iO40x5tYciPUEnHhiEetFIDndjhbsK20H0akX6o1V49KnJejOb6O4bHPG8SDY4WINiLtXYV5uGMHLaXaUrhSVRcMHjW6PzQHWhJcOrzu0c6xCvGXHYxdaRVp70+svn/kUWkJHJmB9obe0L3KmnwOdrWUJvyf8APA88Zma+WJzDduWf4thWYR6J6tqDpRcW/Es7l1q4HPPifKyAsA3uCT/Vaj3En9WFc5d99LmdJadzHkdoAWgkGVkGbLAOEcMoJxAAZ8hnyt/VDDNmXS+nhjaLue/VbdrRsIAuCTkFz3/ias6jbaSydR/5mhTppJNvC2K5iOms8uUQEQPRm7+Y/kFYUdMoU92uk/X8FXcaxcVOz1V6fki2YbNOdZ5OfpPJv+qmOpCKwvkUNa+pp5by/j8zGKYYIWszuXEgnZs/+r1CfSFtcf1k3jGDv/BZCG4ZT2AFw9xtzkyOzPwWxkstlkBmyAk8IGTt4WDDJBDAQBAEAQBAcp0sZarm9oHvaCuV1ZYuXyR2mkvNpH3/AFZEKtLIxILtI6j4L1F4aPMllM57oeOTKOhw8F2N1wTOc0TaU1y+5YCoZ0BoYhhMU/nNsfWGR/7WyFSUeBFubGjXXXW/muJTcWwx1M8NvrB2bSMufLJTadTprJyt9Zu1qdHOU90SdNpDazZmFpy5Q8S0593crehqLSxUWfU5+tp6lvTfuJqnqGyC7HBw6QfEc3arSnVhUWYvJV1KM6bxJYPRbDWb3BL/AKtUe4k/qQrnLvvpczpLPuY8jtCjkk1q/EYqdutNIyMdLnAX3DaexDJRce4WqaG7adrpneseSzu847jZDByHSTHZK+d00mTndGQ5ha3MLAdPahh7nvSaP7DI7rsP1WiVbyKyrqCW0F72TFNRsj81oHXtPetMpOXEr6lepU7TPdeTSQ2koyj9o+AUih4ltpvCXuO68Go/dlL7BPe9ykPiWhZ0AQEnhOx2/wDJYMM30MBAEAQBAEBzbT6l4upDy5oE1tQXFyWtAcANp5j2rn9XtpuaqpbYwdRotzD+l/Sb3TK4qMvQgOe6KCzpx9/83BdjX3hF/wA4HOaPtWqL+cWWBwUU6A+bICraXDysJ/zaFMtuyzmtd7yHJ/UlK2kZLk9oPR0jcQsZaexwCrTpzbiyEnwN8Z1qd53Xsd19hHUVup13F54FhTvoVF0aq/Bmlx5zDqztIPO4Cx3lv6dytqOpSW09/UxUsITXSpv8EjolpLHQV0lQRxjHxOYA0gHMsdex62b81CrzVSo5LxJ9vB06ai/Akcd4W6mW7YA2BvS3lO/ncPANK1G7JT5P2mrOu4vffa5xPxc7b8V4lUjHiyTQs69x2I7efBEhRaNtGcpv1NyHftPwUaVy/wDii8t9Cgt60s+i4fHj9DX0ipWR8UGNDfPvb8K228nJPJC1i3pUakFTWNifbsCjs+fPifSGBZDBD6SbI/aPgFIoeJb6bwl7ju/BwP3ZS+6HxcVIfEtCyIDKGCSwrzXb/wAgsBm8hgIAgCAIAgOH8PGDmoqonNeQ5sA1Rzee8k9R2dyxOaSSZHqXMaU0n8TnuH6VVNGQypaZGbLnzwOp/pdveq240yjW60Nn8i9staqQS6T6Ufn/ADmXbCMZhqheJ4J52HJ43t/MZKguLKrQfWW3mdLbXtG4XUe/l4lQ0dFpqkdDz87l0s3mjB+i+hUaXtdVVz+pPFRi/PmyGSr6YjlRf5zhTbXgzm9d7cOT+xNOXl8T51U7b5s+QsHlHlVUrJBZ7Q4c1/yO0LKbXA206sqbzFlSqaICcwt2FzbE5kAjZ8fgpCl1ekzorPNx0F4y2+eCxUeDxR5husel+fw2fBQp15y9DtbfSbeju10n5v8AHAkbLUWaWAsAr2le2Lc/+1TbXgzmNf7yHJ/UmmbBuC0vifOJcWfSweRZZBD6SDKP2j4KRQ8S203hL3HeODzLDKUn/Zb+akPiWppaRcJFDR3bxnHSD+HDZ2fQX+aO+6wYOZ45wrVtWSylaIGn1OXJbreRYdgG9e4U5TeIrJ4nUjBZk8HXeBjFp6ihLamxfE/UDudzC0OBf0uuTc8691qMqTSlxPFKtGqm4vJf1pNoQBAEAQBAcs4XW+XhPTER3PP6rVV4IqtQ7SOe1MDXghzQ4HmIWlNrgQYVZ03mLK3W6NuadencQRmBexB+65bVUT2kWlvqCb62z8yPwrF300jzI0uvyXjY697337V6nBTjgu7O8lb1Omt88S40GJRzi8brnnacnDeFCnSlA6q1v6Nx2Xv5Piba1E0qumozj7fEKZa8Gc5rvap+/wCxNFYfE+c1e8lzf1MWWDwEM5KxVfbm+3H/AGrd/wCt8mdRo/GlzX1LOFXn0cyhkICu6VC7o9z/AMlNtODOY1/vYcvuTUewbgtL4nzefaZ9rB4MPcALkgDpOQXpJvgeoQlN4islexuubKWtj5WrrPcebIc3TkpVKLity7sqEqUX0vEMrq2pibAJJOIaLNZrFsYHR94d6mUrWrV3ivebq11Tpdp+426LRlozkdrHoGQ79pVpR0yC3m8lXW1OT2gsE3DA1gsxoaOoKxhCMFiKwV05ym8yeTrfA19RP70fIFS6p3i5F1pndvmdDVYWQQBAEAQBAcx4X2+UgP3Hj4j9Vqq8EVeo/wDH3nO3FaCrbPkIYTGgeEQ1VZVxzxtkbxYIB5iXbQRsPWqzW7qtb0acqUsPP2Ou0uEZ00peQ0l4LJYSZaF5eBmIybSD2XbHfA71osfaKnPqXCw/NcPevAlVLOUXmn/krdHpJJC7i6tjrg2JI1Xj2mm1/grx0oVF0oPj5cCVbavVpdWruvmY0qqmTMY6NwcM7kc2zIjaF7oQcM5Gq3VK4UHTfn9idI2bh4LXLicBXWKsubMLyawhkrdYPprfaj/tW/8A9b5M6nRuNLmvqWWyrz6OZshkzZAV3SocuLc/xCm2vBnL6/3sOX3JB9ZHGxpe8DkjLaTl0Bef6cmzgFaVZzeF4+JE1ekZOUTfxOzPYFtjRS4k6lp0F23lnjFhdRUnWkJA6X/k1JVoQ2OitNHr1F1Y9Feu3y4mcXwdtOI7EuLi65ItsA2DtWaVX+pk9ahYK06KznJZqIeTZ7I8F2NJYguRwVbvJc2e69moIDq/A19RP70fIFR6p3i5F7pndvmdDVYWQQBAEAQBAc34YW5U59sfKVrq8Cs1LsxZzNxWgp2zAKwEze4NMsRqR0xD4Ob+qpfaL9LD932Z2GjP+2uX3OpLjC9IfSLRimr22njBdazZG5Pbud0dRuFOs9Qr2rzTlt5eD9xpqUYVOKOK6a6Guw17eXxkUmtquGTuTta4bL5hdxpmpRvYN4xJcV+Crr0HSZrUGkJbZko2ZX58un/D2KfKmmVlezhV34MnqaobILsIPj/32LRKDXEqK1rUpcVt5nsvJHK7WD6Y32ov7VIXdP3nU6M+6/cvqWMBVx9JPsNWBnHE0K3F4ocnO1j6rcz28wW+FvKXoVdzq9vR2T6T9PyVjE8TNQ8EAtDQQ0C189typtOn0FhHL3t5K6qdNrHkjbodG3Ps6V1gc7DNx3k7PitU7hR2W5YWmiVKqU6j6Kfx/wAFgosMii8xgv6xzPfzdiiTqylxZ0Ntp9C37Ed/N7s2wVrJuCC0t2Re0/waptp4nM+0Hap+8lKH6tnsjwXbUuwuSPmNbvJc2bC2GozZDB1Xgb+on9635VRap3i5F9pfdPn9kdDVYWQQBAEAQBAVXhFwR1XTDi2lz43azQDna1iOtHHpLBHubdVoYOJysLSWuBDhta4WI3gqNKDi9zn61vOk+sj4BXk0G/wcm2Jy9cB+ZipfaD9JH932Z2OiP+2uT+p1ZcWX4Qycy4bW+Tpz96Uf+rf0XV+y761Vei+5AvuCPJuDwVNNEJGA+SZZwycLtBNnDrWyvdVaNzNwfjw8C+o2dGvawU4+C38So4rohPTEvpyZWbbDzxvb6W8dwVrbarSqdWp1X8v5zKa70erS3p9ZfP4ePuNWh0isdWYHoJ5+3/vvCsHTT3RzVawpz4bP+eB81E7XVLXtuWa0Zv1NtrHK/QV7UepgnWEf9O4dLwefmb9ZpFFHk3yjurJveokbZvtM6i512mtqKz6vZHjh1BiGKG1PE8svYuHIjGfPIbA26L3UqNOMeCKG4vq9fty28vAv2jnAsxtnV0xedvFQ3a3c6Q5nsA3r2RcEFwwYHT0U1M2mibE0wvuG3zLXAAknac9pWVxB5RnkjcPBVMuLPo1Hu48kfd1g2C6AgdLDlFvf4NUy08TmPaDjT95LUH1bPZHgu2o93Hkj5jX7yXNmwtppMF1lhtLiZSydY4G4z+zSv9F0o1T02bYlc/qNSM6i6PkdBp9OUKT6SxlnQVXk8IAgCAIAgCAgdI9E6euHlG6r/Rkbk4dqznbDPMoqSwzlGkmhNRRXdbjYvXYMwPvNHiFrlRT3iVdfTk96fwIfg+dbFXZg3p3bOosVB7QQas1n/svuXGjQlTioy47nWVxBfhAc44ax5Gn94/5F1Hsv3tTkvqQr3gjOAm9NAf8Aij+UJffqZ8zpdPf+2hyRvKITCIxrRyCrze3VfzSNyd28zu1TLa+q0NovK8nwIN1p9G43ksPzXH/Jzuo0de2sbSBwJfJGxshyFpS0NJF8rX+C6q2rKvTVReJyN1bOhVdN74O5aN8FlDSWc9pqZB6U1i0H7sQ5Pfc9a3EfBd2MDQAAABkAMgB1BDJ9LIOLcPX2il91J84RcTBERea3cPBVMu0z6NQ7uPJH0CsG3BguWTOCB0rP1W9/g1TLXxOX9oeNP3/YlKOUNiYSQOSNp6l2VOpGNKLk/A+aVacpVpKKzuyQwnD6itdq0sLn/wDIQWxjrudqi1dQjHs/MlUdNk95vHodF0f4JWiz66QynbxTMox1HnKq6t3OfFlpStqdPso6TRUbIWBkTWsaNjWiwUVtviSD3WAEAQBAEAQBAEBhzQRY5hAVTGdC4nuM1O1kVQAdWQC2Z23ttB6CvFalCvTdOqspnqEnB5RWxjElM4R18fEnYJm3MTusn0O3LrXG3/s7VpZnb9aPl4r8lnSvIy2lsyba4EAggg5gjMW3rnGmnhkw55w1D6PB70/If0XS+zD/AL1T9v3RCveyjy0cP0WD3TPlC9X/AOpnzOl0/wDTQ5EioZMCyCl1v+sU/v6T+oxdZpP6Vc2chq/6p8kfoWysCrFlkBDBxTh6+00vuX/Oi4gh4zyW7h4BVUu0z6Pb91HkvoZ1l5N2DyllDfONuraTuaMytsKU58ERLm+oW668t/LxJjDOD2oxVrXtvCxpNjILF17ZgcwyVhSoqmus9zj9T1D/AFc1hYSOh6M8EdLT6rqgmoeNgOTBuatzqvgiq6KOhU1OyNoaxrWtGwNAAWttviej1WAEAQBAEAQBAEAQBAEAQHhV0jJmlkjWvadocLhE8ApVfodLSkvw9/J2mmkJLD06h2sO7uKr77Sre8WZrEv+y+/mb6VxOnyOZcKuLcdBHG6OSGVkus9jxzarm3a7Y4XKgaTpNayrzlNpxawmua8DfXrxqRWDZ0Zdekg9034CyrtQWLmfM6rTd7WHIlFDJoQFMrh++Kb31J/Vaus0j9KubOR1j9U+SP0LZWJUhAEBxHh6P0qm9y/50QIGKdpawNu9xa3ksGs7YNvR2qF/ppykzslrFvRox3y8LZFswDQCtrLOcBTRHndm8hSoW9OHa3ZSXWtXFbaPVXp+TpejfB1R0dnanGyc75MzfqC29PyKhtt5ZbmttkMh0LwYMoAgCAIAgCAIAgCAIAgCAIAgCAICNxjAqerbqzxMeOsAlZUmgc50g0GqKV5fQta+HngzBHSW3OSi3VjRud5bS8yws9Rq22y3XkQNNWh5LCCyQedG8WcN3SNy5u606tb7tZXmjqLXUKNwtnh+TNpQCaU6uH75pffUn9ULq9I/Te9nI6z+qfJfc/QqsipPOaVrGlziGtGZc4gADrJ2ICpV2nkbncVRRvrJdnk8ogeuQjP8IK9KLY5mv/8AnUmJOE+JuDJLANjj2MYLkNF+fM3KzmK9TDLlgGh9JRDyUTdb1nC5XlzbBPryAgCAIAgCAIAgCAIAgCAIAgCAIAgCAIAgCAg9ItFKauHlWWePNkbk8HpuFlS8DKbTyjnWM6MVdDc2NVCPTb9a0feHpKsutJpVutT6r+RdWmszp9Wruvmc3xXEmDEYZs9SN8DnXFneTk13Cx57KRp9tOhR6E+OWRdRuIV63ThwwkdXOmdTWnUwyke+/wDHnGqwdYaDc9pCnKHmV+xt0nBzJUuEmKVL5zt4lptGOoNGXwTpJcDGWXrDMJhpm6sMbWDqGfaedeHJviDdWAEAQBAEAQBAEAQBAEAQBAEAQBAEAQBAEAQBAEAQBARFVovRyv4x9NE5/rFoXrpsEpDC1g1WNDQNgaAB3BeW8g+0AQBAEAQBAEAQBAEAQBAEAQBAEAQBAEAQBAEAQBAEAQBAEAQBAEAQBAEAQBAEAQBAEAQBAEAQBAEAQBAEAQBAEAQBAEAQBAEAQBAEAQBAEAQBAEAQBAEAQB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data:image/jpeg;base64,/9j/4AAQSkZJRgABAQAAAQABAAD/2wCEAAkGBxQQEhUUEhQUFBUWFRUUFBQVFxUXFxoUFRUWFhQUFhUYHCggGBolHRQVITEhJSksLy4uFx8zODMsNygtLisBCgoKDg0OGxAQGywkICQsLCwsLC0sLC0sLCwsLiwsLCwsLCwsLCwsLCwsLCwsLCwsLCwsLCwsLCwsLCwsLCwsLP/AABEIAOEA4QMBEQACEQEDEQH/xAAcAAEAAgMBAQEAAAAAAAAAAAAABQYBBAcDAgj/xABGEAABAwICBAkIBwcEAwEAAAABAAIDBBEFIQYSMXEHEyJBUWGBkbEjMkJScnOhsiQzNGKCwdEUJUOSs8LwNVNj4RWi8Rf/xAAbAQEAAgMBAQAAAAAAAAAAAAAABAUBAwYCB//EADkRAAIBAwICBwcDAwQDAQAAAAABAgMEEQUhMXESIjIzQVFhBoGRobHB0TRy8BMj4RQkQlIVQ/Fi/9oADAMBAAIRAxEAPwDuKAIAgCAIAgCAIAgCAIAgCAIAgCAIAgCAIAgCAIAgCAIAgCAIAgCAIAgCAIAgCAIAgCAIAgCAIAgCAIAgCAIAgCAIAgCAIAgCAIAgCAIAgCAIAgCAIAgCA16qujiF5HtbvOfcjeDxKcY9p4IGu0yiblG0vPSeSP1Wt1YoiVL+C7O5CyaX1BNxqAera/xK1/1mRXf1M+BKUGmjTlMy33m5juK9qtF8SRTv4vtLBYaLEoph5N7XdV8+7atqeeBNhUjPsvJtoewgCAIAgCAIAgCAIAgCAIAgCAIAgCAIAgCA+XPA5/8ANyAwHk82XX+iA5rppj+LU0jyaUupb8l9MS94b0vFtYHcLBYnuuqaa0JyXVeCsUGkkNUeTLd/O15s+/WCok4yXEp61CrHeS95IkrwRTF0MGHyBou4gDpJsh6im3hEFiGmtNTnJ5e4c0eee/mW2FOXIm0rOs3ngSeiXCZXyzxg07nUpID3vvrBp9Jrjtt0Zrf/AFIRWJM6G20+5nHZN+r2Or02ktPIba+r7QIB7VhVYPxN9TTbiCy4/DclmPBFwQR0jNbCE01sz6QwEAQBAEAQBAEAQBAEAQBAEAQGtUV8UZs+RjT0OcAfivcac5dlNniU4x7TSIak01o5pnQRzs4xuRDjqgn7t/O7EnTlDtIzCcZrMXlE9q32nuyC8Ho+mtA2BAfSAwsArekmgtDX3M8DQ/8A3WciQdB127e26A45phS/+FcBTYhHVNvY00pBlaLbdduXhuXh04sj1LWlPiiBxbTqXVjEQY0vaHEnW5JOVuUAO0XXiNKPmaFp1NPLyzZw/Rl1aBJUVnGg56kRuB1XOXwWuVXobJHT2WjUXFS6S935LNh2jNNT21IW39Z3Kd3u2di0SqSlxZeUbOhS7MVz8SVsvBKMrINqjr5ITeN7m9QOXaNi9xqSjwZHrW1Kr24plgotNXMHl2gjncDqntBy8FIhceDRU19Gjxpyxz/JPYHpTS1pc2CZj3szey/KA6SOjrGSk+GSinTcZOL8CZQ8BAEAQBAEAQBAEAQGpX4nFALyyNZvOfYNpWynSnUeIrJrqVYU1mbSKtiXCFE24hY6Q+s7kt/U/BWNLSqkt5vHzKutrVGG0E5fJFVxLS+qnuNfi2+rHyfjt+KsaWnUIeGeZU1tWuKnB9Fen5IJ7yTckk9JzKmqKWyK2U5SeZPJ4VdIyYWkaHdBO0dYcMx2LxUowqLElk20bipReYPB74Xi1dQ/ZajjIx/AqLubboa/aFVV9K8ab9zLq21vwrL3r8FxwfhchuGV0T6R5y1jyojueP8AtVNWjOm8SReUq1OqsweSxYpwg4dTs131cRuLhrDruO5rc+9ajaVuXhDrKvLDcPkLTsqKrycdvWDb8obiq+51S0t+3NZ8lu/5zNkaUpeBoS6LYhXZ4jiDw07YKQajN2uRn2grn7n2qXChD3y/C/Jvjbf9mS2DaC0FJYx07HOGevJ5R1+kF17dllz9zq95cdubx5LZfI3xpxjwRMYhhkNQzUmijkb6r2gjsvsUOlcVaUulTk0/RntpPiUbFOCmHWMlDNJSP22BL4+4nWHedy6C19pq0OrXipL4P8fI1Kl0X0oNp+hA1QxXD/tEH7VEP4sPKNukgC47QF0FtqVlddiXRfk9v58SZT1GvT2qLpLz8TYwvS6lqMg8Md6snJPYdhU2VGSLKjqNCp/yw/XY+q7SqmiOqH8Y/YGRjXcT0ZLH9KWMvbmeqmoUIPCeX5Lc8mVNdU/VQtp2H05zyrdUYz77LTOvQh45foa/69zU7EVFeb3fw/J7xaKNfnVTS1B9UnUj/kabntKiTv58IJL6mFadLerJy+nwJ2jpWQt1YmNjb0MAaPhtUSVSUnlskxhGKwkStFjM0PmvJHquzHx2LdSva1Pg88zRWsqNXtR381sT9Dpc05SsLfvNzHdtHxVlS1SD2msFXW0iS3pvPoywUtZHKLxva7cc+0bQrGFSE1mLyVdSjUpvE1g917NQQBAEAQBARukj5W0s5gcGy8W4RuOxryLNcd179i8VKqpQdR8Em/gZjFyfRXifmTE4cSw97nza8zCbulLnSNPWXHNp9pa9P1yFR/2pYf8A1f8APoa7vTo1FipH3m9hel0Ulg/kO69neunoapCW1TZ/I5y40WpHek8ry8SwRyBwu0gjqVnGSksxeSmnCUHiSwz6WTwa1ZiEUIJke1tua+f8ozWmrcUqfaZKoWdet2ImcObWVn2Kkkkadksnk4rHYQ51g4bjdVtXVVwgviXFDQ/GrL3Is+H8EtTUD94VYaw5mCnaCN3GPFv/AFO9Vda6qVu0y5oWtKgsU0TGJ8EFI9rDBJNDLG0Mjkc7jhZvmhzH83slqjkjJG1dZi+GfaYBXQD+NT31wOl0fnDuI61zd57NW9bMqTcH8V+fmSI3DXEkcA06oq2wZKGP9STkuv25LmLvRLy23cekvOO/+fkSY1Yy4FlVQbAgIHGtMqKjvx07NYeg067u5v5qyttJvLjeEHjzey+Z4lUjHiyo1nCbNNlQ0jiOaWc6rd4HP3rpbH2PnUadSTfpH8v8EOvqFKkus0uf4KnU4PLVTcfVSM4zWDvIsa3MbOURns6F3tnon9KmoN4S97+Jz9xrlPPUWX8EeLMGqKaV09LK0vcSXCRrbnWNyNYDn7F6utF6ccJ5XwM2ftD0J5ksPz4olKXTt0RDa2B0R2a7c2n9ewrl7nRZ03tt6P8AJ2FprtKqt9/VfgtWHYrDUC8UjX9QOfcqirQqUu2sFzSr06qzB5NxaTcYJttRbghMV0tpabzpA4+qzlH4ZKbSsK1TwwvUhVr+hT8cv0KnVcJM73atHEWu9Ei7n9gCs6VlTodecuHuRVV9SnVXRjHb4nZuCbGK2ppnjEGkSMeAxxAa50bhcawHOCCObm3mbSuKVddKm08bPBWShKPaReFsPIQBAEAQGni7bwS+w7wUe7Wbeov/AMv6Gyl21zRQF86LoquPaA0tVdzW8RIfSjA1SfvR7O6xVra6xcUNm+kvJ8fj/wDSNUtYS4bFDxTBqzCS1xdrwFwbrtNx06pac2mwPVvXWabrMazxSbjLy/mzKu7sYtYqJNHi3SdsswE0kzKfWs7iQwSanTc5X7wripfVprDl8NiFS0+2pvKivfudy4PcMwSQB9EIppBmTMdedp6dWTzfwgBQ22+JNOiBDBlAEAQFC4RMCwd7S+vdFTyHMTMcI579IDc5Dva5AcbwvSyakqTFRVU1TSg8kuhLn6ttoiJ5jz3F+rYq670u0uXmrBZ81s/lx95upzqcI7mtUaVT1ryytq5YhexiY3ixuPQd63WWl2VCS6MUvXi/izXXrVei8LL8uBM4bhNMzlRNa47dcnXdvudi662tLbHSj1vmcnd394n0Z9X+eZKKwWFsipk3J5ZlZMYCA+ZGBwIcAQdoIuDvCxKKksNHqMpReYvBXsSwKnZ5RshpXes11m39knPcCFVXVjbYy30fp8C7sdRvOkkl0vr8fyalBpvNDrsfM2VoaeLfxbnFzgRZpBLSLjn2b1y1XT7eUuHw2ydlS1OvGOG/iKehxTFQHXLYnZhzjxcfYBmd4BUSre2Vk+iuPkt38f8AIlK4uN5Pb5FkwjgtgZnUyOmPO1vIZ3+ce8KmuPaGrLalFR9Xu/x9T3Cziu08l1w3C4aYasMTIxz6oAJ3nae1Ula4q1nmpJvmSowjHgi4aI7JPwf3LqPZzuZ8/sQb3tIsK6IhBAEAQBAeFcLxvH3HfKVrqrMJL0Z6h2kUEsXzPJemNRMgqXClH+7pD0Oj+cD81b6G/wDeR5P6EW77tnM8Ipw6EXDXAlxLXC4vci99oNucLsKnSUspnMXNaVOrsfL8KMbg+B7o3g3GZt+F4zHb3rMa7/5I90r6L7RctG+GCvoS2Osb+0x8xcbSW6Wyi4d23W9NPdE6MoyWUdZwXhUw2pj1zUNhIHKZNyHDcdjuwrJ6wQeNcNdK0llFDNWSc2q0sZ8QXn+XtWG8cTMYyk8RWWVXENI8bxDIyMoYjfkxZPt7QJcD+Jq0yuILhuWVHSLipvJdFev4I6j0JgDted0lRIc3OkJsT02Bue0lR5XEnw2Leho1CG8+s/kWKlpmRDVja1jehoDR3BaW2+JZwpwgsQSXI1MWwWCqHlow48zxk8bnDPsOS9xqSjwZor2VGv24+/xKlWaG1FMdejmLht4txDXdh813wUuleOLznD9Cgu9Ck0+hiS8nx/H0NWn0rkhdxdVE5rhtyIO+x5uvNXVDVZrtdZHI3WhQy1HMH5eBPU2OwSN1hI0Dn1iBbfdWtO/oTXaxzKWrpdzB9nPI0cQ0vgjyaTIehuQ7XH8rrTV1OlHs7m+jo1ae8+r9SNbiddV/UR8Ww+la2XTrv2/hCpLvXejs5KPot2dDZezqlhxg5er4HvS6El51qmZzzzhtye17s/gudr6y5PqL3v8An3Oot9AUV/clj0X8+xraa4RDTwx8UzVJeQTckkapOZJWzTbqrWnJTedjxqtnRoU4umsbnW9G22pKcD/Yi+Rq4+9f+4qfuf1PFLsLkSNlGNhmywCx6JfxPwf3Lr/ZzuZ/u+xXXvaRYV0RCCAIAgCA+Jxdrtx8Fh7oyuJQgF8uexfGLICr8Jkeths/VxZ7pGK10WWL2Hv+jI90v7TOYYCPIN3u8V2tXicjf94uRIBaiCfMkIdkQM9twCDvB2pjxR7hUlB7MreIgwvfHGS1sjWhzQ51jZ1xlfPMc97XKlU22ty7tqrqQ6TN/R/SqSjGoY2lhNyANV17bbjb2rFWj0tnsy2sdQlbdlJp/wA4l+wXSmnqLBrtV3qOyd2cxUKdGUDpLfUaFxsnh+TJgyLVksOiY4xYM9FjjFkdE163EooReV7WDrP5bV6jCUuCNFavSpLrySKhpBphSytMYh/aOYFw1QCcrtPnA7rKVSoSi8t4KG91OhUj0Iw6Xq9vh4/QpMj3xa7QHxh/Jcwlw2WcA4ZX2jaDtUooDpGC4BBCxjhG1z9VpL3co61hci+TexctdXlWpNxzhZ4I7Kz0+hThGXRy8LdkyoJZBAVHhH+pi94flKuNH7yXIode7uHP7HUNHR9Fp/cxfI1ctefqKn7n9SJT7C5EjZRj2ZssAsWieyT8P9y7H2c/Ty/d9kV172kWBdCQggCAIAgMEIChyNs5zTtabEc4Xza9tqlCtKM1jd49UXlOanFNHzZRTYV7hAZfDqn3d+5zSrHSXi8p8zRc92zlGj31A9p35Lu6nE4/UO2uRJALUQBZZBXsYH0qP8HzKTQ8OZcWfcP3kzU0DJBymjeunqUoVFiSyVdO4nB7MhKzAXDOM36jt71W1dOa3pv3MsaV/F7TPfDdJqmkIa+72D0JLnL7rto+IVTWtcPElhnQWer1qS6sukvJ/wAyWd2m8XEiQRuvfV1C6PzrXyGtrFvXqgKL/pXniXL1+HR2g8nlS/8AlcRt+zwmKM25ZGo2x5xI/Nw9m63RoQj6lXX1a5q8H0V6fknsK4IdYh9bUueciWReBkfmR+ELcVry3ll8wXReko7cRBGxw9MjWk6/KOu7susg5Jw0j6c3rjb+n5IjEuBZaQeTZ7LfALi6vbfNnf0e7jyR7LWbTNkBT+Ej6qL23fKrnRu8lyRQa92Ic2dS0eH0Wn9zF8jVyt5+oqfuf1IlPsLkSNlGPZmyAn9E3i8o5xqE9uvbwK7L2c/TS/d9kVt721yLCugIYQBAEAQBAflrSpuIU1dUVLHycuaR2s0k8nXOq1zdlgABZRKlS2uJOjPDxth/b/BMdpcUYKols1nKJvR3hTabMrGap2cYwZfibzdiorz2dT61u8ej+z/Jsp3nhMtGk9bHUYbUuie2RvEvN2m+wXz6FUWdvVoXtONSLT6SJFWcZ0m0/A5Xo19R+N3g1dxU4nI6j2o8iUstZXhAVvG/tEf4PmUij9y4se5fN/RFkIXWlGYIQyeU0DXCzgDvAXmUIyWJLJ7hUlF5TNngnw6J+JShzA4RxvfGHC4DhIwBwvzgONt65uvFQqOK8zo6EnOCkzuS1m0IDNlkHC+Gj7e33bfyWEYkWek8xnst8AuKq9t82fQKXdx5I9V4NhlYBTuEn6uH23eAV1ovblyRQa92Ic2dVwL7NB7mP5Grk7rv5/uf1IlPsLkReNab0dLcOlD3j0I+Ub9BIyHaVMttIuq+6jheb2/ya53EIeJQsZ4U55eTTRiIHIOPLedw2A96v7b2eow3qtyflwX5Ik7yT7Ox1ngRraqSkkFXE5jhIHNke0tdK14Obr7SNWwPRboV9TpQpwUYJJeSIjk5PLOjr0YCAIAgCAIDjuMttPMP+WT5iuQv1i5nzO7sXm2h+1FVxjRSCouQOLf6zR4hbrbU61LaXWXrx+JGutJoVt11X6fgpOJYJVUQda5jcLOLc2kfeCvbe9o3HZe/k+Jzl1p9e23ayvNcDwwbFxCC145JOtlzE5HwCkyj0iouLeNZb8UWSnqGyC7HBw+K0yg0VFW1qU+K28z0K8kfJXMfH0iP8PzLfRLiw7p8/sixldcUhhAEBu8Eg/etR7iT+rEucuu+lzOkte6jyO0haSQZsgFlgHCuGj7e32G+ARGJFopfMZ7LfALiqvblzZ9Ao93Hkj1Ws2njV1kcI1pHtYPvG3cOdbaVCpVeIRbNNa4pUVmckigaZY7HVGNkV3Bhc4uOQJtsHVkuh0+ynb5lPizltUv4XOI0+C8TxopcRxFrYIePlYwBoYy4YGgWAc7IbPWKlwtKEJucYJN+ONyrdSbWMlywHgZkdZ1ZMGD/AG4uU7tech2AqQecHSsB0Oo6K3EQtDh/Edy3/wAztnZZAXHB/S7PzQMkUMBAEAQBAEByLSJtqqb3j/ibrktSWLmXu+iO40x5tYciPUEnHhiEetFIDndjhbsK20H0akX6o1V49KnJejOb6O4bHPG8SDY4WINiLtXYV5uGMHLaXaUrhSVRcMHjW6PzQHWhJcOrzu0c6xCvGXHYxdaRVp70+svn/kUWkJHJmB9obe0L3KmnwOdrWUJvyf8APA88Zma+WJzDduWf4thWYR6J6tqDpRcW/Es7l1q4HPPifKyAsA3uCT/Vaj3En9WFc5d99LmdJadzHkdoAWgkGVkGbLAOEcMoJxAAZ8hnyt/VDDNmXS+nhjaLue/VbdrRsIAuCTkFz3/ias6jbaSydR/5mhTppJNvC2K5iOms8uUQEQPRm7+Y/kFYUdMoU92uk/X8FXcaxcVOz1V6fki2YbNOdZ5OfpPJv+qmOpCKwvkUNa+pp5by/j8zGKYYIWszuXEgnZs/+r1CfSFtcf1k3jGDv/BZCG4ZT2AFw9xtzkyOzPwWxkstlkBmyAk8IGTt4WDDJBDAQBAEAQBAcp0sZarm9oHvaCuV1ZYuXyR2mkvNpH3/AFZEKtLIxILtI6j4L1F4aPMllM57oeOTKOhw8F2N1wTOc0TaU1y+5YCoZ0BoYhhMU/nNsfWGR/7WyFSUeBFubGjXXXW/muJTcWwx1M8NvrB2bSMufLJTadTprJyt9Zu1qdHOU90SdNpDazZmFpy5Q8S0593crehqLSxUWfU5+tp6lvTfuJqnqGyC7HBw6QfEc3arSnVhUWYvJV1KM6bxJYPRbDWb3BL/AKtUe4k/qQrnLvvpczpLPuY8jtCjkk1q/EYqdutNIyMdLnAX3DaexDJRce4WqaG7adrpneseSzu847jZDByHSTHZK+d00mTndGQ5ha3MLAdPahh7nvSaP7DI7rsP1WiVbyKyrqCW0F72TFNRsj81oHXtPetMpOXEr6lepU7TPdeTSQ2koyj9o+AUih4ltpvCXuO68Go/dlL7BPe9ykPiWhZ0AQEnhOx2/wDJYMM30MBAEAQBAEBzbT6l4upDy5oE1tQXFyWtAcANp5j2rn9XtpuaqpbYwdRotzD+l/Sb3TK4qMvQgOe6KCzpx9/83BdjX3hF/wA4HOaPtWqL+cWWBwUU6A+bICraXDysJ/zaFMtuyzmtd7yHJ/UlK2kZLk9oPR0jcQsZaexwCrTpzbiyEnwN8Z1qd53Xsd19hHUVup13F54FhTvoVF0aq/Bmlx5zDqztIPO4Cx3lv6dytqOpSW09/UxUsITXSpv8EjolpLHQV0lQRxjHxOYA0gHMsdex62b81CrzVSo5LxJ9vB06ai/Akcd4W6mW7YA2BvS3lO/ncPANK1G7JT5P2mrOu4vffa5xPxc7b8V4lUjHiyTQs69x2I7efBEhRaNtGcpv1NyHftPwUaVy/wDii8t9Cgt60s+i4fHj9DX0ipWR8UGNDfPvb8K228nJPJC1i3pUakFTWNifbsCjs+fPifSGBZDBD6SbI/aPgFIoeJb6bwl7ju/BwP3ZS+6HxcVIfEtCyIDKGCSwrzXb/wAgsBm8hgIAgCAIAgOH8PGDmoqonNeQ5sA1Rzee8k9R2dyxOaSSZHqXMaU0n8TnuH6VVNGQypaZGbLnzwOp/pdveq240yjW60Nn8i9staqQS6T6Ufn/ADmXbCMZhqheJ4J52HJ43t/MZKguLKrQfWW3mdLbXtG4XUe/l4lQ0dFpqkdDz87l0s3mjB+i+hUaXtdVVz+pPFRi/PmyGSr6YjlRf5zhTbXgzm9d7cOT+xNOXl8T51U7b5s+QsHlHlVUrJBZ7Q4c1/yO0LKbXA206sqbzFlSqaICcwt2FzbE5kAjZ8fgpCl1ekzorPNx0F4y2+eCxUeDxR5husel+fw2fBQp15y9DtbfSbeju10n5v8AHAkbLUWaWAsAr2le2Lc/+1TbXgzmNf7yHJ/UmmbBuC0vifOJcWfSweRZZBD6SDKP2j4KRQ8S203hL3HeODzLDKUn/Zb+akPiWppaRcJFDR3bxnHSD+HDZ2fQX+aO+6wYOZ45wrVtWSylaIGn1OXJbreRYdgG9e4U5TeIrJ4nUjBZk8HXeBjFp6ihLamxfE/UDudzC0OBf0uuTc8691qMqTSlxPFKtGqm4vJf1pNoQBAEAQBAcs4XW+XhPTER3PP6rVV4IqtQ7SOe1MDXghzQ4HmIWlNrgQYVZ03mLK3W6NuadencQRmBexB+65bVUT2kWlvqCb62z8yPwrF300jzI0uvyXjY697337V6nBTjgu7O8lb1Omt88S40GJRzi8brnnacnDeFCnSlA6q1v6Nx2Xv5Piba1E0qumozj7fEKZa8Gc5rvap+/wCxNFYfE+c1e8lzf1MWWDwEM5KxVfbm+3H/AGrd/wCt8mdRo/GlzX1LOFXn0cyhkICu6VC7o9z/AMlNtODOY1/vYcvuTUewbgtL4nzefaZ9rB4MPcALkgDpOQXpJvgeoQlN4islexuubKWtj5WrrPcebIc3TkpVKLity7sqEqUX0vEMrq2pibAJJOIaLNZrFsYHR94d6mUrWrV3ivebq11Tpdp+426LRlozkdrHoGQ79pVpR0yC3m8lXW1OT2gsE3DA1gsxoaOoKxhCMFiKwV05ym8yeTrfA19RP70fIFS6p3i5F1pndvmdDVYWQQBAEAQBAcx4X2+UgP3Hj4j9Vqq8EVeo/wDH3nO3FaCrbPkIYTGgeEQ1VZVxzxtkbxYIB5iXbQRsPWqzW7qtb0acqUsPP2Ou0uEZ00peQ0l4LJYSZaF5eBmIybSD2XbHfA71osfaKnPqXCw/NcPevAlVLOUXmn/krdHpJJC7i6tjrg2JI1Xj2mm1/grx0oVF0oPj5cCVbavVpdWruvmY0qqmTMY6NwcM7kc2zIjaF7oQcM5Gq3VK4UHTfn9idI2bh4LXLicBXWKsubMLyawhkrdYPprfaj/tW/8A9b5M6nRuNLmvqWWyrz6OZshkzZAV3SocuLc/xCm2vBnL6/3sOX3JB9ZHGxpe8DkjLaTl0Bef6cmzgFaVZzeF4+JE1ekZOUTfxOzPYFtjRS4k6lp0F23lnjFhdRUnWkJA6X/k1JVoQ2OitNHr1F1Y9Feu3y4mcXwdtOI7EuLi65ItsA2DtWaVX+pk9ahYK06KznJZqIeTZ7I8F2NJYguRwVbvJc2e69moIDq/A19RP70fIFR6p3i5F7pndvmdDVYWQQBAEAQBAc34YW5U59sfKVrq8Cs1LsxZzNxWgp2zAKwEze4NMsRqR0xD4Ob+qpfaL9LD932Z2GjP+2uX3OpLjC9IfSLRimr22njBdazZG5Pbud0dRuFOs9Qr2rzTlt5eD9xpqUYVOKOK6a6Guw17eXxkUmtquGTuTta4bL5hdxpmpRvYN4xJcV+Crr0HSZrUGkJbZko2ZX58un/D2KfKmmVlezhV34MnqaobILsIPj/32LRKDXEqK1rUpcVt5nsvJHK7WD6Y32ov7VIXdP3nU6M+6/cvqWMBVx9JPsNWBnHE0K3F4ocnO1j6rcz28wW+FvKXoVdzq9vR2T6T9PyVjE8TNQ8EAtDQQ0C189typtOn0FhHL3t5K6qdNrHkjbodG3Ps6V1gc7DNx3k7PitU7hR2W5YWmiVKqU6j6Kfx/wAFgosMii8xgv6xzPfzdiiTqylxZ0Ntp9C37Ed/N7s2wVrJuCC0t2Re0/waptp4nM+0Hap+8lKH6tnsjwXbUuwuSPmNbvJc2bC2GozZDB1Xgb+on9635VRap3i5F9pfdPn9kdDVYWQQBAEAQBAVXhFwR1XTDi2lz43azQDna1iOtHHpLBHubdVoYOJysLSWuBDhta4WI3gqNKDi9zn61vOk+sj4BXk0G/wcm2Jy9cB+ZipfaD9JH932Z2OiP+2uT+p1ZcWX4Qycy4bW+Tpz96Uf+rf0XV+y761Vei+5AvuCPJuDwVNNEJGA+SZZwycLtBNnDrWyvdVaNzNwfjw8C+o2dGvawU4+C38So4rohPTEvpyZWbbDzxvb6W8dwVrbarSqdWp1X8v5zKa70erS3p9ZfP4ePuNWh0isdWYHoJ5+3/vvCsHTT3RzVawpz4bP+eB81E7XVLXtuWa0Zv1NtrHK/QV7UepgnWEf9O4dLwefmb9ZpFFHk3yjurJveokbZvtM6i512mtqKz6vZHjh1BiGKG1PE8svYuHIjGfPIbA26L3UqNOMeCKG4vq9fty28vAv2jnAsxtnV0xedvFQ3a3c6Q5nsA3r2RcEFwwYHT0U1M2mibE0wvuG3zLXAAknac9pWVxB5RnkjcPBVMuLPo1Hu48kfd1g2C6AgdLDlFvf4NUy08TmPaDjT95LUH1bPZHgu2o93Hkj5jX7yXNmwtppMF1lhtLiZSydY4G4z+zSv9F0o1T02bYlc/qNSM6i6PkdBp9OUKT6SxlnQVXk8IAgCAIAgCAgdI9E6euHlG6r/Rkbk4dqznbDPMoqSwzlGkmhNRRXdbjYvXYMwPvNHiFrlRT3iVdfTk96fwIfg+dbFXZg3p3bOosVB7QQas1n/svuXGjQlTioy47nWVxBfhAc44ax5Gn94/5F1Hsv3tTkvqQr3gjOAm9NAf8Aij+UJffqZ8zpdPf+2hyRvKITCIxrRyCrze3VfzSNyd28zu1TLa+q0NovK8nwIN1p9G43ksPzXH/Jzuo0de2sbSBwJfJGxshyFpS0NJF8rX+C6q2rKvTVReJyN1bOhVdN74O5aN8FlDSWc9pqZB6U1i0H7sQ5Pfc9a3EfBd2MDQAAABkAMgB1BDJ9LIOLcPX2il91J84RcTBERea3cPBVMu0z6NQ7uPJH0CsG3BguWTOCB0rP1W9/g1TLXxOX9oeNP3/YlKOUNiYSQOSNp6l2VOpGNKLk/A+aVacpVpKKzuyQwnD6itdq0sLn/wDIQWxjrudqi1dQjHs/MlUdNk95vHodF0f4JWiz66QynbxTMox1HnKq6t3OfFlpStqdPso6TRUbIWBkTWsaNjWiwUVtviSD3WAEAQBAEAQBAEBhzQRY5hAVTGdC4nuM1O1kVQAdWQC2Z23ttB6CvFalCvTdOqspnqEnB5RWxjElM4R18fEnYJm3MTusn0O3LrXG3/s7VpZnb9aPl4r8lnSvIy2lsyba4EAggg5gjMW3rnGmnhkw55w1D6PB70/If0XS+zD/AL1T9v3RCveyjy0cP0WD3TPlC9X/AOpnzOl0/wDTQ5EioZMCyCl1v+sU/v6T+oxdZpP6Vc2chq/6p8kfoWysCrFlkBDBxTh6+00vuX/Oi4gh4zyW7h4BVUu0z6Pb91HkvoZ1l5N2DyllDfONuraTuaMytsKU58ERLm+oW668t/LxJjDOD2oxVrXtvCxpNjILF17ZgcwyVhSoqmus9zj9T1D/AFc1hYSOh6M8EdLT6rqgmoeNgOTBuatzqvgiq6KOhU1OyNoaxrWtGwNAAWttviej1WAEAQBAEAQBAEAQBAEAQHhV0jJmlkjWvadocLhE8ApVfodLSkvw9/J2mmkJLD06h2sO7uKr77Sre8WZrEv+y+/mb6VxOnyOZcKuLcdBHG6OSGVkus9jxzarm3a7Y4XKgaTpNayrzlNpxawmua8DfXrxqRWDZ0Zdekg9034CyrtQWLmfM6rTd7WHIlFDJoQFMrh++Kb31J/Vaus0j9KubOR1j9U+SP0LZWJUhAEBxHh6P0qm9y/50QIGKdpawNu9xa3ksGs7YNvR2qF/ppykzslrFvRox3y8LZFswDQCtrLOcBTRHndm8hSoW9OHa3ZSXWtXFbaPVXp+TpejfB1R0dnanGyc75MzfqC29PyKhtt5ZbmttkMh0LwYMoAgCAIAgCAIAgCAIAgCAIAgCAICNxjAqerbqzxMeOsAlZUmgc50g0GqKV5fQta+HngzBHSW3OSi3VjRud5bS8yws9Rq22y3XkQNNWh5LCCyQedG8WcN3SNy5u606tb7tZXmjqLXUKNwtnh+TNpQCaU6uH75pffUn9ULq9I/Te9nI6z+qfJfc/QqsipPOaVrGlziGtGZc4gADrJ2ICpV2nkbncVRRvrJdnk8ogeuQjP8IK9KLY5mv/8AnUmJOE+JuDJLANjj2MYLkNF+fM3KzmK9TDLlgGh9JRDyUTdb1nC5XlzbBPryAgCAIAgCAIAgCAIAgCAIAgCAIAgCAIAgCAg9ItFKauHlWWePNkbk8HpuFlS8DKbTyjnWM6MVdDc2NVCPTb9a0feHpKsutJpVutT6r+RdWmszp9Wruvmc3xXEmDEYZs9SN8DnXFneTk13Cx57KRp9tOhR6E+OWRdRuIV63ThwwkdXOmdTWnUwyke+/wDHnGqwdYaDc9pCnKHmV+xt0nBzJUuEmKVL5zt4lptGOoNGXwTpJcDGWXrDMJhpm6sMbWDqGfaedeHJviDdWAEAQBAEAQBAEAQBAEAQBAEAQBAEAQBAEAQBAEAQBARFVovRyv4x9NE5/rFoXrpsEpDC1g1WNDQNgaAB3BeW8g+0AQBAEAQBAEAQBAEAQBAEAQBAEAQBAEAQBAEAQBAEAQBAEAQBAEAQBAEAQBAEAQBAEAQBAEAQBAEAQBAEAQBAEAQBAEAQBAEAQBAEAQBAEAQBAEAQBAEAQB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10" descr="data:image/jpeg;base64,/9j/4AAQSkZJRgABAQAAAQABAAD/2wCEAAkGBxQQEhUUEhQUFBUWFRUUFBQVFxUXFxoUFRUWFhQUFhUYHCggGBolHRQVITEhJSksLy4uFx8zODMsNygtLisBCgoKDg0OGxAQGywkICQsLCwsLC0sLC0sLCwsLiwsLCwsLCwsLCwsLCwsLCwsLCwsLCwsLCwsLCwsLCwsLCwsLP/AABEIAOEA4QMBEQACEQEDEQH/xAAcAAEAAgMBAQEAAAAAAAAAAAAABQYBBAcDAgj/xABGEAABAwICBAkIBwcEAwEAAAABAAIDBBEFIQYSMXEHEyJBUWGBkbEjMkJScnOhsiQzNGKCwdEUJUOSs8LwNVNj4RWi8Rf/xAAbAQEAAgMBAQAAAAAAAAAAAAAABAUBAwYCB//EADkRAAIBAwICBwcDAwQDAQAAAAABAgMEEQUhMXESIjIzQVFhBoGRobHB0TRy8BMj4RQkQlIVQ/Fi/9oADAMBAAIRAxEAPwDuKAIAgCAIAgCAIAgCAIAgCAIAgCAIAgCAIAgCAIAgCAIAgCAIAgCAIAgCAIAgCAIAgCAIAgCAIAgCAIAgCAIAgCAIAgCAIAgCAIAgCAIAgCAIAgCAIAgCA16qujiF5HtbvOfcjeDxKcY9p4IGu0yiblG0vPSeSP1Wt1YoiVL+C7O5CyaX1BNxqAera/xK1/1mRXf1M+BKUGmjTlMy33m5juK9qtF8SRTv4vtLBYaLEoph5N7XdV8+7atqeeBNhUjPsvJtoewgCAIAgCAIAgCAIAgCAIAgCAIAgCAIAgCA+XPA5/8ANyAwHk82XX+iA5rppj+LU0jyaUupb8l9MS94b0vFtYHcLBYnuuqaa0JyXVeCsUGkkNUeTLd/O15s+/WCok4yXEp61CrHeS95IkrwRTF0MGHyBou4gDpJsh6im3hEFiGmtNTnJ5e4c0eee/mW2FOXIm0rOs3ngSeiXCZXyzxg07nUpID3vvrBp9Jrjtt0Zrf/AFIRWJM6G20+5nHZN+r2Or02ktPIba+r7QIB7VhVYPxN9TTbiCy4/DclmPBFwQR0jNbCE01sz6QwEAQBAEAQBAEAQBAEAQBAEAQGtUV8UZs+RjT0OcAfivcac5dlNniU4x7TSIak01o5pnQRzs4xuRDjqgn7t/O7EnTlDtIzCcZrMXlE9q32nuyC8Ho+mtA2BAfSAwsArekmgtDX3M8DQ/8A3WciQdB127e26A45phS/+FcBTYhHVNvY00pBlaLbdduXhuXh04sj1LWlPiiBxbTqXVjEQY0vaHEnW5JOVuUAO0XXiNKPmaFp1NPLyzZw/Rl1aBJUVnGg56kRuB1XOXwWuVXobJHT2WjUXFS6S935LNh2jNNT21IW39Z3Kd3u2di0SqSlxZeUbOhS7MVz8SVsvBKMrINqjr5ITeN7m9QOXaNi9xqSjwZHrW1Kr24plgotNXMHl2gjncDqntBy8FIhceDRU19Gjxpyxz/JPYHpTS1pc2CZj3szey/KA6SOjrGSk+GSinTcZOL8CZQ8BAEAQBAEAQBAEAQGpX4nFALyyNZvOfYNpWynSnUeIrJrqVYU1mbSKtiXCFE24hY6Q+s7kt/U/BWNLSqkt5vHzKutrVGG0E5fJFVxLS+qnuNfi2+rHyfjt+KsaWnUIeGeZU1tWuKnB9Fen5IJ7yTckk9JzKmqKWyK2U5SeZPJ4VdIyYWkaHdBO0dYcMx2LxUowqLElk20bipReYPB74Xi1dQ/ZajjIx/AqLubboa/aFVV9K8ab9zLq21vwrL3r8FxwfhchuGV0T6R5y1jyojueP8AtVNWjOm8SReUq1OqsweSxYpwg4dTs131cRuLhrDruO5rc+9ajaVuXhDrKvLDcPkLTsqKrycdvWDb8obiq+51S0t+3NZ8lu/5zNkaUpeBoS6LYhXZ4jiDw07YKQajN2uRn2grn7n2qXChD3y/C/Jvjbf9mS2DaC0FJYx07HOGevJ5R1+kF17dllz9zq95cdubx5LZfI3xpxjwRMYhhkNQzUmijkb6r2gjsvsUOlcVaUulTk0/RntpPiUbFOCmHWMlDNJSP22BL4+4nWHedy6C19pq0OrXipL4P8fI1Kl0X0oNp+hA1QxXD/tEH7VEP4sPKNukgC47QF0FtqVlddiXRfk9v58SZT1GvT2qLpLz8TYwvS6lqMg8Md6snJPYdhU2VGSLKjqNCp/yw/XY+q7SqmiOqH8Y/YGRjXcT0ZLH9KWMvbmeqmoUIPCeX5Lc8mVNdU/VQtp2H05zyrdUYz77LTOvQh45foa/69zU7EVFeb3fw/J7xaKNfnVTS1B9UnUj/kabntKiTv58IJL6mFadLerJy+nwJ2jpWQt1YmNjb0MAaPhtUSVSUnlskxhGKwkStFjM0PmvJHquzHx2LdSva1Pg88zRWsqNXtR381sT9Dpc05SsLfvNzHdtHxVlS1SD2msFXW0iS3pvPoywUtZHKLxva7cc+0bQrGFSE1mLyVdSjUpvE1g917NQQBAEAQBARukj5W0s5gcGy8W4RuOxryLNcd179i8VKqpQdR8Em/gZjFyfRXifmTE4cSw97nza8zCbulLnSNPWXHNp9pa9P1yFR/2pYf8A1f8APoa7vTo1FipH3m9hel0Ulg/kO69neunoapCW1TZ/I5y40WpHek8ry8SwRyBwu0gjqVnGSksxeSmnCUHiSwz6WTwa1ZiEUIJke1tua+f8ozWmrcUqfaZKoWdet2ImcObWVn2Kkkkadksnk4rHYQ51g4bjdVtXVVwgviXFDQ/GrL3Is+H8EtTUD94VYaw5mCnaCN3GPFv/AFO9Vda6qVu0y5oWtKgsU0TGJ8EFI9rDBJNDLG0Mjkc7jhZvmhzH83slqjkjJG1dZi+GfaYBXQD+NT31wOl0fnDuI61zd57NW9bMqTcH8V+fmSI3DXEkcA06oq2wZKGP9STkuv25LmLvRLy23cekvOO/+fkSY1Yy4FlVQbAgIHGtMqKjvx07NYeg067u5v5qyttJvLjeEHjzey+Z4lUjHiyo1nCbNNlQ0jiOaWc6rd4HP3rpbH2PnUadSTfpH8v8EOvqFKkus0uf4KnU4PLVTcfVSM4zWDvIsa3MbOURns6F3tnon9KmoN4S97+Jz9xrlPPUWX8EeLMGqKaV09LK0vcSXCRrbnWNyNYDn7F6utF6ccJ5XwM2ftD0J5ksPz4olKXTt0RDa2B0R2a7c2n9ewrl7nRZ03tt6P8AJ2FprtKqt9/VfgtWHYrDUC8UjX9QOfcqirQqUu2sFzSr06qzB5NxaTcYJttRbghMV0tpabzpA4+qzlH4ZKbSsK1TwwvUhVr+hT8cv0KnVcJM73atHEWu9Ei7n9gCs6VlTodecuHuRVV9SnVXRjHb4nZuCbGK2ppnjEGkSMeAxxAa50bhcawHOCCObm3mbSuKVddKm08bPBWShKPaReFsPIQBAEAQGni7bwS+w7wUe7Wbeov/AMv6Gyl21zRQF86LoquPaA0tVdzW8RIfSjA1SfvR7O6xVra6xcUNm+kvJ8fj/wDSNUtYS4bFDxTBqzCS1xdrwFwbrtNx06pac2mwPVvXWabrMazxSbjLy/mzKu7sYtYqJNHi3SdsswE0kzKfWs7iQwSanTc5X7wripfVprDl8NiFS0+2pvKivfudy4PcMwSQB9EIppBmTMdedp6dWTzfwgBQ22+JNOiBDBlAEAQFC4RMCwd7S+vdFTyHMTMcI579IDc5Dva5AcbwvSyakqTFRVU1TSg8kuhLn6ttoiJ5jz3F+rYq670u0uXmrBZ81s/lx95upzqcI7mtUaVT1ryytq5YhexiY3ixuPQd63WWl2VCS6MUvXi/izXXrVei8LL8uBM4bhNMzlRNa47dcnXdvudi662tLbHSj1vmcnd394n0Z9X+eZKKwWFsipk3J5ZlZMYCA+ZGBwIcAQdoIuDvCxKKksNHqMpReYvBXsSwKnZ5RshpXes11m39knPcCFVXVjbYy30fp8C7sdRvOkkl0vr8fyalBpvNDrsfM2VoaeLfxbnFzgRZpBLSLjn2b1y1XT7eUuHw2ydlS1OvGOG/iKehxTFQHXLYnZhzjxcfYBmd4BUSre2Vk+iuPkt38f8AIlK4uN5Pb5FkwjgtgZnUyOmPO1vIZ3+ce8KmuPaGrLalFR9Xu/x9T3Cziu08l1w3C4aYasMTIxz6oAJ3nae1Ula4q1nmpJvmSowjHgi4aI7JPwf3LqPZzuZ8/sQb3tIsK6IhBAEAQBAeFcLxvH3HfKVrqrMJL0Z6h2kUEsXzPJemNRMgqXClH+7pD0Oj+cD81b6G/wDeR5P6EW77tnM8Ipw6EXDXAlxLXC4vci99oNucLsKnSUspnMXNaVOrsfL8KMbg+B7o3g3GZt+F4zHb3rMa7/5I90r6L7RctG+GCvoS2Osb+0x8xcbSW6Wyi4d23W9NPdE6MoyWUdZwXhUw2pj1zUNhIHKZNyHDcdjuwrJ6wQeNcNdK0llFDNWSc2q0sZ8QXn+XtWG8cTMYyk8RWWVXENI8bxDIyMoYjfkxZPt7QJcD+Jq0yuILhuWVHSLipvJdFev4I6j0JgDted0lRIc3OkJsT02Bue0lR5XEnw2Leho1CG8+s/kWKlpmRDVja1jehoDR3BaW2+JZwpwgsQSXI1MWwWCqHlow48zxk8bnDPsOS9xqSjwZor2VGv24+/xKlWaG1FMdejmLht4txDXdh813wUuleOLznD9Cgu9Ck0+hiS8nx/H0NWn0rkhdxdVE5rhtyIO+x5uvNXVDVZrtdZHI3WhQy1HMH5eBPU2OwSN1hI0Dn1iBbfdWtO/oTXaxzKWrpdzB9nPI0cQ0vgjyaTIehuQ7XH8rrTV1OlHs7m+jo1ae8+r9SNbiddV/UR8Ww+la2XTrv2/hCpLvXejs5KPot2dDZezqlhxg5er4HvS6El51qmZzzzhtye17s/gudr6y5PqL3v8An3Oot9AUV/clj0X8+xraa4RDTwx8UzVJeQTckkapOZJWzTbqrWnJTedjxqtnRoU4umsbnW9G22pKcD/Yi+Rq4+9f+4qfuf1PFLsLkSNlGNhmywCx6JfxPwf3Lr/ZzuZ/u+xXXvaRYV0RCCAIAgCA+Jxdrtx8Fh7oyuJQgF8uexfGLICr8Jkeths/VxZ7pGK10WWL2Hv+jI90v7TOYYCPIN3u8V2tXicjf94uRIBaiCfMkIdkQM9twCDvB2pjxR7hUlB7MreIgwvfHGS1sjWhzQ51jZ1xlfPMc97XKlU22ty7tqrqQ6TN/R/SqSjGoY2lhNyANV17bbjb2rFWj0tnsy2sdQlbdlJp/wA4l+wXSmnqLBrtV3qOyd2cxUKdGUDpLfUaFxsnh+TJgyLVksOiY4xYM9FjjFkdE163EooReV7WDrP5bV6jCUuCNFavSpLrySKhpBphSytMYh/aOYFw1QCcrtPnA7rKVSoSi8t4KG91OhUj0Iw6Xq9vh4/QpMj3xa7QHxh/Jcwlw2WcA4ZX2jaDtUooDpGC4BBCxjhG1z9VpL3co61hci+TexctdXlWpNxzhZ4I7Kz0+hThGXRy8LdkyoJZBAVHhH+pi94flKuNH7yXIode7uHP7HUNHR9Fp/cxfI1ctefqKn7n9SJT7C5EjZRj2ZssAsWieyT8P9y7H2c/Ty/d9kV172kWBdCQggCAIAgMEIChyNs5zTtabEc4Xza9tqlCtKM1jd49UXlOanFNHzZRTYV7hAZfDqn3d+5zSrHSXi8p8zRc92zlGj31A9p35Lu6nE4/UO2uRJALUQBZZBXsYH0qP8HzKTQ8OZcWfcP3kzU0DJBymjeunqUoVFiSyVdO4nB7MhKzAXDOM36jt71W1dOa3pv3MsaV/F7TPfDdJqmkIa+72D0JLnL7rto+IVTWtcPElhnQWer1qS6sukvJ/wAyWd2m8XEiQRuvfV1C6PzrXyGtrFvXqgKL/pXniXL1+HR2g8nlS/8AlcRt+zwmKM25ZGo2x5xI/Nw9m63RoQj6lXX1a5q8H0V6fknsK4IdYh9bUueciWReBkfmR+ELcVry3ll8wXReko7cRBGxw9MjWk6/KOu7susg5Jw0j6c3rjb+n5IjEuBZaQeTZ7LfALi6vbfNnf0e7jyR7LWbTNkBT+Ej6qL23fKrnRu8lyRQa92Ic2dS0eH0Wn9zF8jVyt5+oqfuf1IlPsLkSNlGPZmyAn9E3i8o5xqE9uvbwK7L2c/TS/d9kVt721yLCugIYQBAEAQBAflrSpuIU1dUVLHycuaR2s0k8nXOq1zdlgABZRKlS2uJOjPDxth/b/BMdpcUYKols1nKJvR3hTabMrGap2cYwZfibzdiorz2dT61u8ej+z/Jsp3nhMtGk9bHUYbUuie2RvEvN2m+wXz6FUWdvVoXtONSLT6SJFWcZ0m0/A5Xo19R+N3g1dxU4nI6j2o8iUstZXhAVvG/tEf4PmUij9y4se5fN/RFkIXWlGYIQyeU0DXCzgDvAXmUIyWJLJ7hUlF5TNngnw6J+JShzA4RxvfGHC4DhIwBwvzgONt65uvFQqOK8zo6EnOCkzuS1m0IDNlkHC+Gj7e33bfyWEYkWek8xnst8AuKq9t82fQKXdx5I9V4NhlYBTuEn6uH23eAV1ovblyRQa92Ic2dVwL7NB7mP5Grk7rv5/uf1IlPsLkReNab0dLcOlD3j0I+Ub9BIyHaVMttIuq+6jheb2/ya53EIeJQsZ4U55eTTRiIHIOPLedw2A96v7b2eow3qtyflwX5Ik7yT7Ox1ngRraqSkkFXE5jhIHNke0tdK14Obr7SNWwPRboV9TpQpwUYJJeSIjk5PLOjr0YCAIAgCAIDjuMttPMP+WT5iuQv1i5nzO7sXm2h+1FVxjRSCouQOLf6zR4hbrbU61LaXWXrx+JGutJoVt11X6fgpOJYJVUQda5jcLOLc2kfeCvbe9o3HZe/k+Jzl1p9e23ayvNcDwwbFxCC145JOtlzE5HwCkyj0iouLeNZb8UWSnqGyC7HBw+K0yg0VFW1qU+K28z0K8kfJXMfH0iP8PzLfRLiw7p8/sixldcUhhAEBu8Eg/etR7iT+rEucuu+lzOkte6jyO0haSQZsgFlgHCuGj7e32G+ARGJFopfMZ7LfALiqvblzZ9Ao93Hkj1Ws2njV1kcI1pHtYPvG3cOdbaVCpVeIRbNNa4pUVmckigaZY7HVGNkV3Bhc4uOQJtsHVkuh0+ynb5lPizltUv4XOI0+C8TxopcRxFrYIePlYwBoYy4YGgWAc7IbPWKlwtKEJucYJN+ONyrdSbWMlywHgZkdZ1ZMGD/AG4uU7tech2AqQecHSsB0Oo6K3EQtDh/Edy3/wAztnZZAXHB/S7PzQMkUMBAEAQBAEByLSJtqqb3j/ibrktSWLmXu+iO40x5tYciPUEnHhiEetFIDndjhbsK20H0akX6o1V49KnJejOb6O4bHPG8SDY4WINiLtXYV5uGMHLaXaUrhSVRcMHjW6PzQHWhJcOrzu0c6xCvGXHYxdaRVp70+svn/kUWkJHJmB9obe0L3KmnwOdrWUJvyf8APA88Zma+WJzDduWf4thWYR6J6tqDpRcW/Es7l1q4HPPifKyAsA3uCT/Vaj3En9WFc5d99LmdJadzHkdoAWgkGVkGbLAOEcMoJxAAZ8hnyt/VDDNmXS+nhjaLue/VbdrRsIAuCTkFz3/ias6jbaSydR/5mhTppJNvC2K5iOms8uUQEQPRm7+Y/kFYUdMoU92uk/X8FXcaxcVOz1V6fki2YbNOdZ5OfpPJv+qmOpCKwvkUNa+pp5by/j8zGKYYIWszuXEgnZs/+r1CfSFtcf1k3jGDv/BZCG4ZT2AFw9xtzkyOzPwWxkstlkBmyAk8IGTt4WDDJBDAQBAEAQBAcp0sZarm9oHvaCuV1ZYuXyR2mkvNpH3/AFZEKtLIxILtI6j4L1F4aPMllM57oeOTKOhw8F2N1wTOc0TaU1y+5YCoZ0BoYhhMU/nNsfWGR/7WyFSUeBFubGjXXXW/muJTcWwx1M8NvrB2bSMufLJTadTprJyt9Zu1qdHOU90SdNpDazZmFpy5Q8S0593crehqLSxUWfU5+tp6lvTfuJqnqGyC7HBw6QfEc3arSnVhUWYvJV1KM6bxJYPRbDWb3BL/AKtUe4k/qQrnLvvpczpLPuY8jtCjkk1q/EYqdutNIyMdLnAX3DaexDJRce4WqaG7adrpneseSzu847jZDByHSTHZK+d00mTndGQ5ha3MLAdPahh7nvSaP7DI7rsP1WiVbyKyrqCW0F72TFNRsj81oHXtPetMpOXEr6lepU7TPdeTSQ2koyj9o+AUih4ltpvCXuO68Go/dlL7BPe9ykPiWhZ0AQEnhOx2/wDJYMM30MBAEAQBAEBzbT6l4upDy5oE1tQXFyWtAcANp5j2rn9XtpuaqpbYwdRotzD+l/Sb3TK4qMvQgOe6KCzpx9/83BdjX3hF/wA4HOaPtWqL+cWWBwUU6A+bICraXDysJ/zaFMtuyzmtd7yHJ/UlK2kZLk9oPR0jcQsZaexwCrTpzbiyEnwN8Z1qd53Xsd19hHUVup13F54FhTvoVF0aq/Bmlx5zDqztIPO4Cx3lv6dytqOpSW09/UxUsITXSpv8EjolpLHQV0lQRxjHxOYA0gHMsdex62b81CrzVSo5LxJ9vB06ai/Akcd4W6mW7YA2BvS3lO/ncPANK1G7JT5P2mrOu4vffa5xPxc7b8V4lUjHiyTQs69x2I7efBEhRaNtGcpv1NyHftPwUaVy/wDii8t9Cgt60s+i4fHj9DX0ipWR8UGNDfPvb8K228nJPJC1i3pUakFTWNifbsCjs+fPifSGBZDBD6SbI/aPgFIoeJb6bwl7ju/BwP3ZS+6HxcVIfEtCyIDKGCSwrzXb/wAgsBm8hgIAgCAIAgOH8PGDmoqonNeQ5sA1Rzee8k9R2dyxOaSSZHqXMaU0n8TnuH6VVNGQypaZGbLnzwOp/pdveq240yjW60Nn8i9staqQS6T6Ufn/ADmXbCMZhqheJ4J52HJ43t/MZKguLKrQfWW3mdLbXtG4XUe/l4lQ0dFpqkdDz87l0s3mjB+i+hUaXtdVVz+pPFRi/PmyGSr6YjlRf5zhTbXgzm9d7cOT+xNOXl8T51U7b5s+QsHlHlVUrJBZ7Q4c1/yO0LKbXA206sqbzFlSqaICcwt2FzbE5kAjZ8fgpCl1ekzorPNx0F4y2+eCxUeDxR5husel+fw2fBQp15y9DtbfSbeju10n5v8AHAkbLUWaWAsAr2le2Lc/+1TbXgzmNf7yHJ/UmmbBuC0vifOJcWfSweRZZBD6SDKP2j4KRQ8S203hL3HeODzLDKUn/Zb+akPiWppaRcJFDR3bxnHSD+HDZ2fQX+aO+6wYOZ45wrVtWSylaIGn1OXJbreRYdgG9e4U5TeIrJ4nUjBZk8HXeBjFp6ihLamxfE/UDudzC0OBf0uuTc8691qMqTSlxPFKtGqm4vJf1pNoQBAEAQBAcs4XW+XhPTER3PP6rVV4IqtQ7SOe1MDXghzQ4HmIWlNrgQYVZ03mLK3W6NuadencQRmBexB+65bVUT2kWlvqCb62z8yPwrF300jzI0uvyXjY697337V6nBTjgu7O8lb1Omt88S40GJRzi8brnnacnDeFCnSlA6q1v6Nx2Xv5Piba1E0qumozj7fEKZa8Gc5rvap+/wCxNFYfE+c1e8lzf1MWWDwEM5KxVfbm+3H/AGrd/wCt8mdRo/GlzX1LOFXn0cyhkICu6VC7o9z/AMlNtODOY1/vYcvuTUewbgtL4nzefaZ9rB4MPcALkgDpOQXpJvgeoQlN4islexuubKWtj5WrrPcebIc3TkpVKLity7sqEqUX0vEMrq2pibAJJOIaLNZrFsYHR94d6mUrWrV3ivebq11Tpdp+426LRlozkdrHoGQ79pVpR0yC3m8lXW1OT2gsE3DA1gsxoaOoKxhCMFiKwV05ym8yeTrfA19RP70fIFS6p3i5F1pndvmdDVYWQQBAEAQBAcx4X2+UgP3Hj4j9Vqq8EVeo/wDH3nO3FaCrbPkIYTGgeEQ1VZVxzxtkbxYIB5iXbQRsPWqzW7qtb0acqUsPP2Ou0uEZ00peQ0l4LJYSZaF5eBmIybSD2XbHfA71osfaKnPqXCw/NcPevAlVLOUXmn/krdHpJJC7i6tjrg2JI1Xj2mm1/grx0oVF0oPj5cCVbavVpdWruvmY0qqmTMY6NwcM7kc2zIjaF7oQcM5Gq3VK4UHTfn9idI2bh4LXLicBXWKsubMLyawhkrdYPprfaj/tW/8A9b5M6nRuNLmvqWWyrz6OZshkzZAV3SocuLc/xCm2vBnL6/3sOX3JB9ZHGxpe8DkjLaTl0Bef6cmzgFaVZzeF4+JE1ekZOUTfxOzPYFtjRS4k6lp0F23lnjFhdRUnWkJA6X/k1JVoQ2OitNHr1F1Y9Feu3y4mcXwdtOI7EuLi65ItsA2DtWaVX+pk9ahYK06KznJZqIeTZ7I8F2NJYguRwVbvJc2e69moIDq/A19RP70fIFR6p3i5F7pndvmdDVYWQQBAEAQBAc34YW5U59sfKVrq8Cs1LsxZzNxWgp2zAKwEze4NMsRqR0xD4Ob+qpfaL9LD932Z2GjP+2uX3OpLjC9IfSLRimr22njBdazZG5Pbud0dRuFOs9Qr2rzTlt5eD9xpqUYVOKOK6a6Guw17eXxkUmtquGTuTta4bL5hdxpmpRvYN4xJcV+Crr0HSZrUGkJbZko2ZX58un/D2KfKmmVlezhV34MnqaobILsIPj/32LRKDXEqK1rUpcVt5nsvJHK7WD6Y32ov7VIXdP3nU6M+6/cvqWMBVx9JPsNWBnHE0K3F4ocnO1j6rcz28wW+FvKXoVdzq9vR2T6T9PyVjE8TNQ8EAtDQQ0C189typtOn0FhHL3t5K6qdNrHkjbodG3Ps6V1gc7DNx3k7PitU7hR2W5YWmiVKqU6j6Kfx/wAFgosMii8xgv6xzPfzdiiTqylxZ0Ntp9C37Ed/N7s2wVrJuCC0t2Re0/waptp4nM+0Hap+8lKH6tnsjwXbUuwuSPmNbvJc2bC2GozZDB1Xgb+on9635VRap3i5F9pfdPn9kdDVYWQQBAEAQBAVXhFwR1XTDi2lz43azQDna1iOtHHpLBHubdVoYOJysLSWuBDhta4WI3gqNKDi9zn61vOk+sj4BXk0G/wcm2Jy9cB+ZipfaD9JH932Z2OiP+2uT+p1ZcWX4Qycy4bW+Tpz96Uf+rf0XV+y761Vei+5AvuCPJuDwVNNEJGA+SZZwycLtBNnDrWyvdVaNzNwfjw8C+o2dGvawU4+C38So4rohPTEvpyZWbbDzxvb6W8dwVrbarSqdWp1X8v5zKa70erS3p9ZfP4ePuNWh0isdWYHoJ5+3/vvCsHTT3RzVawpz4bP+eB81E7XVLXtuWa0Zv1NtrHK/QV7UepgnWEf9O4dLwefmb9ZpFFHk3yjurJveokbZvtM6i512mtqKz6vZHjh1BiGKG1PE8svYuHIjGfPIbA26L3UqNOMeCKG4vq9fty28vAv2jnAsxtnV0xedvFQ3a3c6Q5nsA3r2RcEFwwYHT0U1M2mibE0wvuG3zLXAAknac9pWVxB5RnkjcPBVMuLPo1Hu48kfd1g2C6AgdLDlFvf4NUy08TmPaDjT95LUH1bPZHgu2o93Hkj5jX7yXNmwtppMF1lhtLiZSydY4G4z+zSv9F0o1T02bYlc/qNSM6i6PkdBp9OUKT6SxlnQVXk8IAgCAIAgCAgdI9E6euHlG6r/Rkbk4dqznbDPMoqSwzlGkmhNRRXdbjYvXYMwPvNHiFrlRT3iVdfTk96fwIfg+dbFXZg3p3bOosVB7QQas1n/svuXGjQlTioy47nWVxBfhAc44ax5Gn94/5F1Hsv3tTkvqQr3gjOAm9NAf8Aij+UJffqZ8zpdPf+2hyRvKITCIxrRyCrze3VfzSNyd28zu1TLa+q0NovK8nwIN1p9G43ksPzXH/Jzuo0de2sbSBwJfJGxshyFpS0NJF8rX+C6q2rKvTVReJyN1bOhVdN74O5aN8FlDSWc9pqZB6U1i0H7sQ5Pfc9a3EfBd2MDQAAABkAMgB1BDJ9LIOLcPX2il91J84RcTBERea3cPBVMu0z6NQ7uPJH0CsG3BguWTOCB0rP1W9/g1TLXxOX9oeNP3/YlKOUNiYSQOSNp6l2VOpGNKLk/A+aVacpVpKKzuyQwnD6itdq0sLn/wDIQWxjrudqi1dQjHs/MlUdNk95vHodF0f4JWiz66QynbxTMox1HnKq6t3OfFlpStqdPso6TRUbIWBkTWsaNjWiwUVtviSD3WAEAQBAEAQBAEBhzQRY5hAVTGdC4nuM1O1kVQAdWQC2Z23ttB6CvFalCvTdOqspnqEnB5RWxjElM4R18fEnYJm3MTusn0O3LrXG3/s7VpZnb9aPl4r8lnSvIy2lsyba4EAggg5gjMW3rnGmnhkw55w1D6PB70/If0XS+zD/AL1T9v3RCveyjy0cP0WD3TPlC9X/AOpnzOl0/wDTQ5EioZMCyCl1v+sU/v6T+oxdZpP6Vc2chq/6p8kfoWysCrFlkBDBxTh6+00vuX/Oi4gh4zyW7h4BVUu0z6Pb91HkvoZ1l5N2DyllDfONuraTuaMytsKU58ERLm+oW668t/LxJjDOD2oxVrXtvCxpNjILF17ZgcwyVhSoqmus9zj9T1D/AFc1hYSOh6M8EdLT6rqgmoeNgOTBuatzqvgiq6KOhU1OyNoaxrWtGwNAAWttviej1WAEAQBAEAQBAEAQBAEAQHhV0jJmlkjWvadocLhE8ApVfodLSkvw9/J2mmkJLD06h2sO7uKr77Sre8WZrEv+y+/mb6VxOnyOZcKuLcdBHG6OSGVkus9jxzarm3a7Y4XKgaTpNayrzlNpxawmua8DfXrxqRWDZ0Zdekg9034CyrtQWLmfM6rTd7WHIlFDJoQFMrh++Kb31J/Vaus0j9KubOR1j9U+SP0LZWJUhAEBxHh6P0qm9y/50QIGKdpawNu9xa3ksGs7YNvR2qF/ppykzslrFvRox3y8LZFswDQCtrLOcBTRHndm8hSoW9OHa3ZSXWtXFbaPVXp+TpejfB1R0dnanGyc75MzfqC29PyKhtt5ZbmttkMh0LwYMoAgCAIAgCAIAgCAIAgCAIAgCAICNxjAqerbqzxMeOsAlZUmgc50g0GqKV5fQta+HngzBHSW3OSi3VjRud5bS8yws9Rq22y3XkQNNWh5LCCyQedG8WcN3SNy5u606tb7tZXmjqLXUKNwtnh+TNpQCaU6uH75pffUn9ULq9I/Te9nI6z+qfJfc/QqsipPOaVrGlziGtGZc4gADrJ2ICpV2nkbncVRRvrJdnk8ogeuQjP8IK9KLY5mv/8AnUmJOE+JuDJLANjj2MYLkNF+fM3KzmK9TDLlgGh9JRDyUTdb1nC5XlzbBPryAgCAIAgCAIAgCAIAgCAIAgCAIAgCAIAgCAg9ItFKauHlWWePNkbk8HpuFlS8DKbTyjnWM6MVdDc2NVCPTb9a0feHpKsutJpVutT6r+RdWmszp9Wruvmc3xXEmDEYZs9SN8DnXFneTk13Cx57KRp9tOhR6E+OWRdRuIV63ThwwkdXOmdTWnUwyke+/wDHnGqwdYaDc9pCnKHmV+xt0nBzJUuEmKVL5zt4lptGOoNGXwTpJcDGWXrDMJhpm6sMbWDqGfaedeHJviDdWAEAQBAEAQBAEAQBAEAQBAEAQBAEAQBAEAQBAEAQBARFVovRyv4x9NE5/rFoXrpsEpDC1g1WNDQNgaAB3BeW8g+0AQBAEAQBAEAQBAEAQBAEAQBAEAQBAEAQBAEAQBAEAQBAEAQBAEAQBAEAQBAEAQBAEAQBAEAQBAEAQBAEAQBAEAQBAEAQBAEAQBAEAQBAEAQBAEAQBAEAQBAf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300" name="Picture 12" descr="http://glasgowyp.co.uk/wp-content/uploads/2012/04/Rubiks_cube_by_keq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017" y="2708920"/>
            <a:ext cx="2633375" cy="26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5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regenerate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grow back </a:t>
            </a:r>
            <a:endParaRPr lang="ru-RU" dirty="0"/>
          </a:p>
        </p:txBody>
      </p:sp>
      <p:pic>
        <p:nvPicPr>
          <p:cNvPr id="13314" name="Picture 2" descr="http://www.101mif.ru/gerakl_evrisfey/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08920"/>
            <a:ext cx="3631332" cy="372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4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pioneer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 the way to something new </a:t>
            </a:r>
            <a:endParaRPr lang="ru-RU" dirty="0"/>
          </a:p>
        </p:txBody>
      </p:sp>
      <p:pic>
        <p:nvPicPr>
          <p:cNvPr id="14338" name="Picture 2" descr="http://fc09.deviantart.net/fs22/i/2007/331/4/b/Mom_lead_the_way_by_Bu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47314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68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Terminally ill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362" name="Picture 2" descr="http://thumbs.dreamstime.com/z/coma-child-95730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19125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71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Physique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1" y="2119257"/>
            <a:ext cx="2892936" cy="3603812"/>
          </a:xfrm>
        </p:spPr>
        <p:txBody>
          <a:bodyPr/>
          <a:lstStyle/>
          <a:p>
            <a:r>
              <a:rPr lang="en-US" dirty="0" smtClean="0"/>
              <a:t>The form and structure of a person’s body </a:t>
            </a:r>
          </a:p>
          <a:p>
            <a:endParaRPr lang="ru-RU" dirty="0"/>
          </a:p>
        </p:txBody>
      </p:sp>
      <p:pic>
        <p:nvPicPr>
          <p:cNvPr id="16386" name="Picture 2" descr="http://www.npclasvegasclassic.com/wp-content/uploads/2012/12/OverallPhysiqueTravisgardner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50181"/>
            <a:ext cx="3321025" cy="500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72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Spare parts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parts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11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Hideaway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Hidden safe place where you can hide  </a:t>
            </a:r>
            <a:endParaRPr lang="ru-RU" dirty="0"/>
          </a:p>
        </p:txBody>
      </p:sp>
      <p:pic>
        <p:nvPicPr>
          <p:cNvPr id="17410" name="Picture 2" descr="http://www.thedeadfuture.com/wp-content/uploads/2012/04/dom-ukryty_kwkpromes030608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68960"/>
            <a:ext cx="448271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00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Foreseeable future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 future </a:t>
            </a:r>
            <a:endParaRPr lang="ru-RU" dirty="0"/>
          </a:p>
        </p:txBody>
      </p:sp>
      <p:pic>
        <p:nvPicPr>
          <p:cNvPr id="18434" name="Picture 2" descr="http://us.123rf.com/400wm/400/400/kbuntu/kbuntu1106/kbuntu110600166/9836297-high-resolution-graphic-of-a-future-ahead-road-sign-on-cloud-backgrou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96952"/>
            <a:ext cx="456388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96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restrain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pull back </a:t>
            </a:r>
            <a:endParaRPr lang="ru-RU" dirty="0"/>
          </a:p>
        </p:txBody>
      </p:sp>
      <p:pic>
        <p:nvPicPr>
          <p:cNvPr id="19458" name="Picture 2" descr="http://www.dogsgonegood.com/userfiles/image/Malinois%20Puppy%20Pulls%20on%20Leash%20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57594"/>
            <a:ext cx="6330386" cy="370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6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Fittingly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Appropriately, in a correct way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1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See-through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Transparent </a:t>
            </a:r>
            <a:endParaRPr lang="ru-RU" dirty="0"/>
          </a:p>
        </p:txBody>
      </p:sp>
      <p:sp>
        <p:nvSpPr>
          <p:cNvPr id="4" name="AutoShape 2" descr="data:image/jpeg;base64,/9j/4AAQSkZJRgABAQAAAQABAAD/2wCEAAkGBxQSEhUUExQUFBUUFxgVFxcVFBgUFRUXFhQXFxUUFxgYHCggGBolHBQXITEhJSkrLi4uFx8zODMsNygtLisBCgoKDg0OGxAQGywkHyQsLCwsLCwsLCwsLCwsLCwsLCwsLCwsLCwsLCwsLCwsLCwsLCwsLCwsLCwsLCwsLCwsLP/AABEIAMIBAwMBEQACEQEDEQH/xAAcAAACAgMBAQAAAAAAAAAAAAAEBQMGAAIHAQj/xABJEAACAAQDBAYECgYKAgMAAAABAgADBBEFEiEGMUFREyJhcYGRBzKy0RQjQlJicpKhorEzQ1OCwdIIRFRjc4PC4fDxFRY0k7P/xAAbAQACAwEBAQAAAAAAAAAAAAACAwABBAUGB//EADkRAAIBAgQEBAUDAwMEAwAAAAABAgMRBBIhMRNBUZEFMmFxIoGxweEUodEGQvAzUvEjYoKiQ1Ny/9oADAMBAAIRAxEAPwDn2wmx0uvSczz2k9EUAAQPmzBid7C1sv3wDeti21FXY8m+jKUP6y5/y1H+qBcmle6AdWC5Pv8AgAfYOUDbpnP7i++M36t3B/UQ6Pv+Dw7Cyv27/YX3wxYi/Qirw6Pv+DQ7Eyf20z7K++CVa4aqwfJ9/wAGf+kSv2z/AGV98GpSJxIdH3/Bo+xkofrZn2V98RzfoTiw6Pv+Ad9lZI/WzPsrCnXaJxYdH3/BGNmZR3TJnksL/Vy6BqUOj7/gb4Z6Oen9V5nflENp1Ks9kiOdNdS0UvoHLC5qWX/LB/1Royy5tAqcXsn3/BLO9AYAuKtj/kj+eLUW+a7fkmePR9/wVvGPRb0AJ6R3t9ED+JgKiqQV1Zkzw6Pv+CqzcElqSLzNPqxmWIn0ROJDo/2IGw2X/eHxX3QxVZPoTiU+j/Ys9JsBKmS1dZ72Iv6i6ffGunSlON7rt+SKpB8n3/ADiOxySvlu3gohc4zj0I6kOj7/AIFRwiUOMz8PuhDqyLzw6MwYRK5zPw+6BdaRM8OjNxgsrnM/D7or9RLoiZ4dGenApfAzD9n3RarSfQjnDoyaVsyrcXHl7oZxGVxKfRhSbHKflv5LFcRk4kOj7/gin7Jqu4zGJ0AAFyeAAtqYp1mtXawUXGTsk/8APkXCX6GlyK0ypZGYDMolhspI1XNmF7br2jzcv6nWdqFO65O9r/sbo4OMuYJhHokM1ZhmzZlPlcqgZFYzEG6ZYMMoPI8odiP6jjTcVTipXV3raz6balLBpu2u4bT+hqU5IFY+gufiR/PCX/U0l/8AF/7fgKpglBXbZjehmWP625/yR/PAr+qH/wDV/wC34IsFF8yOV6H5ZYD4U+v90P5oJ/1M0r8P9/wHLw+MY3ua1XofRCR8Jc2/ugL/AIouH9S5l/p/v+C6fh8Jq+YDnei9FF+nft+LAt274fHx9t+T9/waIeDwk7Z/2PKr0YS1kzJgqXPRy2e3RixyqWtfN2RdPx6UqkYcPdpb9X7CavhipptyOaR6O5yDoXowmlZc/wCunstGSvK0kSp5F7lun1RIjJUqtoyMBcGMM5MW0DzBAKoyIHZ7Rqp1WGiJqqNirBXC5NI7C9tIO0pF2BKymK77iFTg0WkEbN4b004LwG+GYehmkFc7rgGELJljQXtHSdo/Cgoq+rHEAMMiEEG1FErSybQ6DzKzFtWZ8/bVywtQwHHWObNWk0AxZTSbmGRiAyx4VUPKFgdORjRBuOxEzfE6zMPVAiVJt7l3KrVb4yNBIiRoBoINp0vC2iN2G1JSXi4gOYwwqnvnc3szlVB3BZZKC3eQzfvCHN20Km+Q1WWBa+7iOY4iFybtoSEkmr7F5wihkIFdJShrXDes1mHzjrHz/G4nE1JOFSbavty09Nj0CpQj5ErBk6f5/lGSMbDoUwJm3mHpGhLkaSJ41KjUb/Hn5QUoPmFOD0T5k9NWqx0trwMLnSaQupQlFak1TVJJ0HrHU87coCNOVT2F06U62r2FFRi4zXbQHjy7I2Qw7a0N8MI8vwns+QHIN9CL2Gn/AFEjJx05lQnKCtzANoJqrSzlWwHRTAANw6jRpwUW8RBv/cvqBUhKUJSfR/Q+dLx9DPKl79HT2lTvrr7LRmrRvIufkXuWstyEZ5UbmZoml0jsL284TLDNguIPUUL8r90IeFkgbBNBspOmi5FgeEa6OBk1dlpBtJsOyvmYGw11jZDB2YSQTVSMpy2taHKFhyQJW06spBHCGTpJwbI0S+imQGmOeTW8oDDK0WxXM7IBENCPYhDIhCrbY4sqIQSNBrDMypxuwHqfPWL1ZnT3cXsTp3DQRzU7u4uRJRi0aIgDWU+kORQNWT4CRYiqnhLQaB0aBaCG9Cd0A0DJlgScEls+8qpYDiSBcCKS1E7sPo0yKqb8qhb87AC8LlU1KbuwsC9hwJA8zaM9Wvli2hlKOaSXqi911espRod3AHdwjw1KlKpJtnrKOHlUkaoerrvOpHLs74jWtkW1eWmwJPaGRRoggyjkhZWg9YEt9K/PwhVSTlP2M1WblV1fsAS0VLzQvqAtlvoTz8I0OTn8F9zVJynam3vzEIqi0xmJuW58OwRu4aUVFLY6HAyJJbGTmvEirBxVhgaObkzOwLHXTkdwhHEp5rRWhlVanmtFaITYrMKyZqnjLmewY3YVJ1oNdV9Q8RCMqM5Lo/ocLj3B4c6x6EMJFQlTcXyNL/EH/lgYxTnr0/kKXkXu/sdXlbLrvK7odkiJPZuB8AIjpooNw3ZlAczjwgLRQKhcsEunVdwAiXY1QSNnlAjdEUmiOKKDthTBDeHNX1KRRsUxMSpbuTYAG3aeAi6ry07c2WMfRHVgLmvqzawNGPw2AsdoVri8KasMT0PYosBxie6SyZY61tOyLtpoDJnJsbwOfOuZjkg6kDSEVKUnuCVSqwUS/VuLcDCVBoFoAyW3w2IBHOn2EMLsK6irvAlpEABaAkW3YIlUkJlIW5jGllW3wGcDOGTD6qg+sy+S9c+HVt4xaejZa6hdPiDM5CIWUGzNewvxA5xlqqyu2XlQ7E21jbdY2PnHNqSb0CpvLJPoXLCaxKkXmIdODqSCN4INra/wjz2IpToP4X2Z6WNbPG9NNe+gxaULm336mMmYNSdtTBTxM5OIbF9LcIrmVl1uDGSCrhtzAr5ixtDVJpprkNztSTW6EMzB5S/Lmfh90blipvkjpxxlWXJfuTS8DJAZX00Niu/s3wLxS2aFyxq8rj+4fUzQSQdOUZ4RM9ODSKdtc5s1t2RvZaO54cvjjfqjpRS/S1OuV/Q4hHtDwZ3T+jR6ld9aR+U2AXn+Qb8q939jttoMXY8yiLuSyNoosyIQyIQ5n6VsVEi195GggalbLaK3BOI4zXvPOvqjcOEVdyd2S462Ixr4M2V/VYgg8jDoTyspn0jgVT0khGBvcRJtN3RIbB8AGautxaLTsU0BVVCCLWg1K+5Wxzva7CMoJAhNaNtUC2c4rFte+kZ4zFiOsmw1O4SAES5iwhrSU0Z6kjPNjOXJEZriGyTIIplEM0HNZd+UKO+Y2p8An3xfL/OX/I+PlHNJJCKFXQD/AJeETVwM2o92akdJPAIuqAsdLjkt/E38I5Xib4VDR6vT+To+HQzVLvkXphe3IR5dXO4tDUNZt6279fKLcbou10TVE1St1N76eUBGLT1AhGWazQrqawLpx3xqhSb1NtOi5agr1BbX7rwxQsOVNR0B5s7UXhkYDYw00GFHiCMcg4CE1KMlqZauHnFZmK8brllrmjThqLm7G3B0JTdio1lb0iTTw6N9ORyGOzQpZJw919ToYyjw8NNf9r+hyCPWnzk7r/Rn9Wu+tI/KbALzfIN+Ve7+x22DAMiEMiEMiEMiEOM+myRmdW5afdCasPjTBZysSYdFFDDBqHpJyJzYRaWpGfTOAU/RyEXkIKe5IbDGADMiENXNhERTKRtPOzmwiTd9AbHPNoqC6kjeIyThzAaKBUqSYOBSJaGmZiAouTyg2W2XCg2cbL1zY90LdJsW4XMqsKZNRqIRKk0KlTaFjxnYp7kGHTc0134KxUd4AU+yftQyfwpIfPRIcmpAF4S2Lii67HU7GnJZCl2LAne6kLZrb7e6PL+LVYyr/C72VvZnpMBelSSa59xlUSD84xhi0dSFRdBVWzZpDKr5TYhWsDY8DY741UVTTTkrroauFGUHbcBGJ13QhGlIZi3CuJihDe12IOvCNX6bCOpmU7J8rO5iSqxv8Hxe+n8ksye7qCy5WG8XDd+o3wEqcIStGV0dLDrT4lb0Aptc4vpcD/mkHGlFm2NCDNfhDOQYvIohcOMFYd4bQpLVqht5BCjv498Yq1aU5Kkjm4ivOpJUVtzEOIUrVAyi++8b6NSNJ3OnQqxofExRX4NMlK/IS3J5eobxuoYmE5x919Q8ZjadXC1PZ/Q5JHqz5sd1/oz+rXfWkflNgF5/kG/Kvd/Y7bBgGRCGRCGRCGrtYEnhFpXIcQ9KWJB3yjUk38BAVGnKy5A8ihypcGgS4+jzCTMqA1tBBR3KZ3mUlgBygW7sYlZG8UWau4AJO4RCFcq8a6UlZegGhPOLp/EBuKqyVYQxwLKhtE4CGMtZWKZz1KN5jWVSSTyhEWwDpmzWzAkqLjrHeba90bqdOyuwkiyzcMIG77oY0GV7EZGUwmUAWrlDxuaJbk8ACT4a/wAI50qd5WEOnqJ8NmlZa33nrHvbU/nAVo3mVUjdh1HXgTZeZVdc63VjZWBNuseWv3Rnq0pOEsrs7brcbhoLiRzK6udjFTfcRbdcaDw7I8Tk1PWcKwPVVBVe7UHiOyGwhdjqdNOXuKcVr0lyy9m6oBJsMpJJ6q63J0+8RsoUJTmormOvw05S2V9Oen8iCix9p6sZcqYcmW9hm9Y20tvtx5COjVwMKTWaa1vvpsLw+PhU/taLzJw6wF+UeflX1FyxN3oZPwolbKouedhFxxKT1ZUMUk7yYvGAFLlyo7jeH/q1LSJqfiCnpFEGOVAyIiMABrbfe3OGYaDzOUkHhqUnJye5BS4xLQDOCO7WDqYec/KNq4WpLZmYztHKannIiMS0qYoY8LowgsJgqka8JN7SX1OfiMFVjBuT0s9j59j355Q7r/Rn9Wu+tI/KbALzfL+Q35V7v7HbYMAyIQyIQ1eYBvMXYq6KXtttYsmWyobmE1auRWW5V+pxCqqGmuXY3JMLpsByuEUNEXNuEPzFXO27B4IJMsNbhBrRBR1LhFDDIhAbEEzS2HOLSuUylTLSWI7YKPwlAlfiqk2ve2+BddXsijKDA/hBDMLDkYihm1ZRaKDZmSlrKL87QXwrZEsOJVEi8Ijm2FYleUDwilJouwgxrZtZouN8FdSK1OTbb7EzBlyk5pr9GAd3qs7fglv42hTo63REjn1ZLmSmKuCCIzOGoLRpnuIvIi1E6PsVjYmU4kTW+MRrC56zqdRbibajwEeX8Uwbp1uLBfC9/R/k9N4bW4kdXqupaaammWZHN76i5uR9HWOROpDSUTfUq07qcV/nUkkSzK6pG6Bcs+qYE2qquiOfimRgqKHmPoqXsPrMbdVe3yg1QdRZptqK3e/bqweCnHokP3qwgBewNtw3XjnKm5N2MKpObtEX1G0Msa5gLczGiOCm+RpjgZrcr2MbQCaPizpz590dChg8nmOlgsJl1ZXZk4x0FA61kiNn5waiCCzKgFJg+iw7+qYfThacfdCMarYef/5f0OXx6Y+cHdf6M/q131pH5TYBef5Bvyr3f2O1TJgG+GJNinKwLPr1EXawDkwGdjA5xasQqm1O18uSLNMVSdwJ6x7lHWPgIVObekQ4wk9jl+N4/KYsWLPa2gsAb8jf+EZ+Dfdjf00nuTbH4amIZiM8oIQCQA47r6a+Ea6eGja+ouVJR5l2Gyoki8qYHZdQrqVDHgLg6eUG6MfUpRjzFSemmbTN0U+hCFTbSYwFhvIupvFONtx0YQ6sOk+nqQbZqSaOeWYrfmBFNLqFwlyYdK9OVEd8iqHcss/6xAl/p5cgkemfD2FrVCfWlAj8LGIpWBdCZWcX29pZjHopo14srp7QEJqSqNWigHSkgjZ95cyzGZLck30dT+RiqNNx8wtxa3Oj4awCjhG9K60KG8uoEA4MImM4c4DKyXPZbg7opqxLm8UWVjbCrlyptI045ZTTJktmtoGanmFCbfVI8YZAiW5yXbiklVAnPT9cycpYAWdQyghih6wFm5QFSnzLyO1yo4dgztq9pajfn0I7CPknsa0KtbcOFNstGz9NSLMvMaapXVZgso5G2hy+I4745XiVSrGFqEFLrfXsr6/5odLD0kne9mdFpHkzAWDOygeuJ0ywtwuG1MeKqqtBqMkk+mVfSxtlGaSSa15aFYSfNqJjFJhypcAuudAGuAFIsWOm8k7/AAjquFKhTSnHV8k7d97e2h0LKnHLD5/gm+DdGMwDK4OYvfpAT2kC4A7VAELdXiu11bpt+237sZTqK+WS0YBieNnLqcxXluYHiIdRwivojoYbBxv8OzENZQmsAyMUAPXvfd4b4306yw3mV+hn8RwtSVoxlbqGmTkAUG4VQov2C38IQ5Znc2U1lpqPQBqppHC8OhFMbDUgR2a4HlDWkhtktwedKZLhh8lvZMNptOSa6oy420sNUa/2v6HPY7580O6/0aPUrvrSPymwC8/yDflXu/sdTxerse6HrRGdu5V67GVUMzkKqi7MTYAcyYXKepUU29Dl+0fpAmziVpz0Uvdm/WzO0fsx9/aN0KcjpUMHzkUWpJJJO86knVj2k8YG5rdJRIDc2AFySABzJ3CDjqxNSVkd59GuF/BaNUZR0rEu/VsQT8kkNrYaXjox8qSOXN3ZazNbkPL/AHi3dFaHFfS/jTTqhZBQBJPWDWYZyw1IvpYWI04gxkq1L6GqjTKHktGe5ryWOrbK7A0rU0udUNOZ5i5sisEVQd3ycxPjbWCcorSwt1pRegVUbEUZ9QTl7pgb2lMA3Hp9f5IsVUREvoxV9VmsPry1b2bQOR8gljJ84pgVZ6KXG6ZKb91k/iYmWa2YTxFOXmh+4uTZuupf0NTMlW4S55C+RKiInP0+hTWEn1QwkbXYxT+u8uev95LHty8t/MwaryXX9n/IP6KEvJNBSelacP0tOydqNnX77W++CWIk+a+gqeBqw3Rd9h/SLTTz0bTUVidA7ZCT2BrX8IPi5vNoZXFxep0YG8Qs5f6WsQlO8mS4IMqZnDtYJmyAgpZwzMAe62YmxAIZBW1DgtSoy8QlznHqErmBY+qoYAEM4AzIWItcXNiCLiFznd2ua6cUlmaFhonuc4C5OrY2VEsfUXgByAjPOM22i4hGRQugLeGUfeLnyHfCWord3GltbC8kkSi5y21QEhLtqwtvIvfeTHk5eIOpWlUhFK/O2tuWv8WOzhYQildXYLhU805YMSU4dkBXhxkmtzpYinx0nFajOvxIWCy1BJUNccAf+oy0sO73kzJQwzbbm+drCJMOSa40GYtytfmTbf4xveIlTj6HRdV0ldbWHtZSpKl5QNIw06sqk7s59KrKrUzMqFIrTpxA0VLknnwsBHaqxVGkpS3ew2GPjUqyhD+3d/ZDA4bre3Zry7oyLEGlTjmzcxfW0fRMHUX5xpp1c6szdSqKqsrI6uQzS5jldAjm/wC4bwdGolUjG/NGTFuFPD1Ip65X9DkkerPnJ2T0A1nRSq23FpP3Cb74qPnft/IUvIvd/Y6BW1ZY9sPsIZx7brHfhE5pKH4mSbG26ZMHrMTxVdQO4njGSpLW508Fh7/Eys57A2NjwtvHdC0dConsgZ7DeYtAyyxV2y2ejvZxKpzNmepLICgmwLaG5tqbaadsaacDl4irmZ2yRlliwHn7vfGtaGJgGJYhl4wmtUyotanEtusSM+tc8JYWWNb7tSfNj5Rivpc6WHiJVp2YhVUszGygbyTwio6muqssLs7TTVT5FDoEbKBlV89tN17W8iYpnOeo5wWnzHdFoGxdKeiFtRaGWKuQ1tKLRZaKFtbIssLnoDIrGG4cZh7IBairD47IBxqNYZw0x0KtWn5ZNFexbYhBfMjW5gAkd40v5xODbZtGhY6W1WKl9SGhqK7DMnQVjdETpLds6W+bldT0RI4gAfShU5SpavVem/zX5Y6FKhXXwXT9Tappmq2Yy6ielUCZolz7TZDqQgdzkzKLkgWPzV7I2Ua1OrC8BNahOk7M2oVdGeRVqsh5qhVK2UFgeq8sG4ex4Ak81F4z1KFp8QfSqqVPIyV2DHK4InSrhyWLBxewmJfdroRw04WhdWo5Q13QWRLVf8HjC2vLWM2W6sxM6mXUf1VeSAVHrAHmdRfhHlVQUJOL5O3Y9PhlGcFPqMKfZ7Omaa2W49UaW+sefYPOM0sZllaCFT8QySy01f1/j/PkAVcpJKZZYso01Nyd+p74fTnOrLNLc1UpTqyvPc82crEM+x9bLcRMZSkqV1sXj6M1Rutrhm0lQLEXivDKDqVYx9TnRk6NGVTov35Fcw1eiPTXsuotvL9g98eh8XlTklQSvLf2Of4NhatSTmno/wBx0uJS3XMCB2co89wJxdmd7gzg7MBKNPYqo6osL2036xouqSux8akaWrCcakdHTzV/upn/AObQvCzz14P/ALl9TBXqcSlOXozgMe9PGnUfQ5PyyqntaX7LxUPO/ZfcufkXu/sW7Fq9lkznX1llTGHestiD5iGyfwsXDWSRx6UgyKBqbeA7Ywu7Z6SjFRpoDmTOXn7oZYySqOT02PaGieomiVLFyd54AcSYOKMlao9jteyuBpTS1VLs1hc77nsHD840xMUncsxFgSxtb7u8nj2C57IJyKsVDGanpGIViFvvGl+4/wC0YasrsbCJyrFeilz3Eti633m97/K1Judb6wNm0dTD1I02syLlsThRI+FMACbrKA+Su4t3k3HcO2BStoLxeJdWXoti3SJWsWkY7lswVQtjDEirlrluLaWg0CQVTC3CLsWjnu2T57Kup493bCpRcnoVIGwjEqSlUfCJyA/NGrX7veRBwgluSNKb5Etb6V6ZbrTyi9h6zA2H7otfwMMzQXMfHDSe5S8X2/eeSGmhAfkqcijsOWzN43gJ1n/ah8aNOO7QlNehFjMDE6hR1b/cB/1GGbqt3aNlNUtkzJWDzrKacWmZr5kOVr78rByA0u28HlDcJiFUk6fzFYzDtQUy0UOPVOQya6izqNDlEsyyNxNs1gdD6vOOjd8znRvyJq2es7K8oHqEaz1cT+jYFZidIxXpFHVIzBm6o1OghFZQcXyNVNyuQPGCJmrpheEYyJTIs0XQGwb5vK/YDHJ8R8OdTNUpb811NuC8RUafBn7J/Z/yXiuxBQihbMX9XjpzjyVKjJybfI6FGhKUm3shNW4fnHbcWH8Y2062Q6NHEZGJqyh+DEM9yzcVNsoW1gI6VDEKrCWW3Sz13vd/Ze42dZ4uUacdIrV+r6P/ADkCVmMK2jJfXfmIMFQozpSzQlZjZYOE45J6roBYjjiMoRUyhRYaw6GHm5uc3dsdhcNGirR2FAdypZSNO3WNVop2ZoqygtGXvBa6U6KUewAHVOhFhxjg4mjUjJpr5nJrQntY9x+rRpE2x16KYPwNF4KlJVoac19TNVg40pX6P6Hz9HvzyB0X0WNaXP8Arp7LRUfO/YlTyL3f2LlNBYFeDAqe5gVP5xcpCoO0kzkOVrFSMuU5SvHMpsb+MZ5Ox36N6kPREL2Xf4CLWpJuNNXZbvRZTAzJsxtAAF3br66a9gjRFHJqO7udapzYaC3CwOtvpMPyHjDkIE+0OJ26gN25LbTnbgB2wirMOKKqZTTfWNk42+V2C+8dp0PAcYyuQ1StsTYlhclpYkSpUtQWGew6zPa6IX3nS7sbkhV01YRabCvzfMModnxJQJLqKlQo+ejL22R0YKOwQV7gtk7LOUi05G+vK6x8UZR+GK0BJqza80agzVlvfcsqaekPNijIAF7c0GmHCDlsBT/SvUEfE0yoPnTXJ39gA/jAOukao4KT3K7i239bNuHqRL7JYt4aamK4jlshv6WlDzSEkudPqCQOnm97FV77b/ui7T62KdWlHyosmzvo7qKo2vIkA7yQZj+G+/jaCVO+7YiWMfJLt/P8HRML9DNIoHwibOqCOF+il/YW9vAw1JLZCJV5vmWjD9gsOkgBKOTp89elPnMvBXAc5PmVbaRZZmOlGiASjlmuihZaNb9ECtrsBvA1Gg01K36lWtqyjT9m+kMsyC0twzGwJyHday7kOYqNBbmDCeGk8y3NNPEyccstUa7K19ZWuaeY8pStsxMnMxQX4Xyi9xusN2kNc5ZsoOVpXGXwJqWY7HpJaSg3VS2WeCSqEol1AJJ0IzALe4tFT8uo2nJ3FvwtbfL/APqm/wAkYlD1Rc43Bamep0vryKsCfMReVmZ0dR1hlcEloZr9GZYK9bq6C5Fgd4CkD908o4GOwVRVG4xunrp/nU9Nga8Vh1Cb1X0GNNtepW+Vzpowkzcp5G4W0BL+npSs4y9/QwvGUrvMnv1WqFeJ4utQ1ukQsL2UGxHPqnWNVXARwlOMYa73faxs8JxLqVJ3VlpZdxW8owpSO7KQtr5NtY00pEhK+hpTI4Gg0i5SjcZwcz1G1FTFVUjQiMlWabYqorSsF4jKssw85bNbhqhjpYHLKhdrVXR47xJShi8t3bQ5BHYOVY6J6LBeXP8Arp7LQtu0vkSfkXu/sXtaaBYmxzbbal6Grfq/pgsxeC3tZ+/UXt2xTVzr4Kvli4rcrcySTcmJGWponh5NOUty/wDotw/Kpd73cgqOGUbm7TGyK0ORMvuI1ZQZUsGP4RzPu8+2pysAkVcysxvrbfrvc/Ob+C/9DHNjDypfLoLZrFiT6qKN8x+zTdx8yF2LSNKSZk6xvxCAjrAMbszfTY2J5AAaWMEU2FJiBY2ERA3E2JY8TdZOu8GZoVv81L6G3FjoO3hU2oq7NmHwsqjKtVVqqb36SYT6x117L6k9vlC0pTOpmpYdW5h2H7PVFR15jCSm+73zkfRQan94iHxpJGKpjXJ6IeUOzlNK3r0zj5T6Lfslg2t9bNDErGSdaUmNs1hYWAG4AWA8BBMSy27BTOtEiAzo82cqKWZgqqLlmIVQOJJOgEEQQTMRatZ5NOzy5SELOn5SjnMoYSpGYbyrAmbuAYZbk3VllHV7hKy1JcUw6XJphKlIqIgsqqNOZPaSdSTqSbwN77lXvuULD5gDu3BCLcjkYMx8xb92KX8loq8qYlHjZClsvWIDEG4Iz5bjctnmAE7gBe9rwc1eSkPi/hsWTHelWSS6Syz9Z26WwJPBAENlA0F+A11vC69smoynvoU6bVleC92pO7nex+zGNZeSNLvzF1TVzmGVSQOyy+eUC+6GxT5CJSSC9npDSxODgt0qrwvqpJHtH/hjJjcFVrZHDdP6mrBYulSk3U2t39BpJoAout5TH5Uvq+a2yt+8DHQjFxSTdzj1J3bsrLp0NJ0x7jOUex9YKVa3dci/aLd0Z8VS40MvY0YLGfpqiml7+wZJpMwuNY8vUcqcsslZntadeFSClF3RiYYHcAjQHXt5CBeIyRbChLJeT+X8jWfh6XZRoR/GMsa8rJsqGInZSewrpaCYhYmxUEb95HG0bOLSnps/vyuTHVnLLKn/AOS9PQ9xqUMj24SmH4GjqeGKaovMrfF/B5LxWqpYyNnfRfVnFI7xzjp3oelZkqOx5fsvCpK8/kSfkXu/sdGmSrQVhQh2swMVkjKLCanWlMdNeKk8iP4RGhtGpklc5BikxgTLKlCujBhZrjnyEBCFmdWvi3VhljovqdJ2Fr5igSnlkOyg5l32AAJYn1d/5xtepy5jvERoQN17sTqTroPPgPvjNUBiBF7MJaANNIvY7kX9o9uHIbydBxIQNSBpUkOSQc0oHVza8+YD63ZLW2g3E7tAM1bEbIaxrm0UkLYnauRw/WtKXQsDrMe/qjTVBY3tvNhuvd1rK5pw9Bylbn9BJJlTqxykkZUXRnb1UG+1+J7BC407vNI118UqS4VL5stWE4DJphe3STOLsNb8co+SIcc5zb1YcZhe4vv0/wCecS5SZ5TEuitY9YAkcjbUeBuIshvMmogu7og+kwUfeYhBxslirMbUyh7n9LMushddSLdaaRyWwPzxFxBOl4fh6m0yc5nzB1szgBEI4y5Y6su2uurW3sYIhpse+en+EHfVO9QNLEo5tIv29CsoeEXLcoj2oq8spjvsCbczwHidIltC0czmTMlxe4ykHt01PibnxikWtyo7T9V6aqv8aHImG1tGbNLv2Bbqe8Ramr2HRLNiVQZ0qWVJyMNOwjQoe0EEeEKrU3J+g6Esotl4beJCiDOrcaYfgwJ3RqjTSESkW/DsAS24Q6yFuQLjeFKqk6QiqkinqUuolEGMl7imrBGGpfNoTYC3K5O8xyfGJJU47av5nd8CV6krvRLbkPpYCKGbhr48I8u7zeVHoZNzeVEdFOViWLC5gqkJJZbF1E0sqPMUqrrYDU7vfDMJh5VJ2QmU4YeDqTeiFGIX6GZ/hv7Bj2Kg400nyPCQkpYjMlZNnFI2Gg6l6Gv0dT9aX7LwCXx/IuXkXu/sdCmvpDGJAVm3MACJtrNm0q1DCyzk9VjuYA3yPbUr+V4taDIVLaEFPtHSUkwPOSdKnEENLyEjeLmW9srroLG404Xh/FiMUXN2Qhxrb15l1p5QlpwZzmc/SsNAfExlqTTNtLCS5lbkY/NlrMS9umYGbM16QruIB4aX/wBoGKTKrwceWh0vD6hKiWDJsUUW6osBbcLd1okoMySZSdqsY6xkyzrudhw5oD+flziQiMhDmxPLll+jlgkB3WWDyzMFuO7+EWnmnlN7vRw7mt2dRm0cunRZMpbBRuHPiSeJhktDk7gk4WBZiAALkk2AHMk7hABCpalpn6LqJ+1YasP7pT7TacgYshiYbJAy5Mw452Z7kkkk5jYkkkxLkPJkiV+iSVLXOLzCqKtpe61wN7HTuvFkLFg1TkIA0A0A4ADcBERRbMUxZvgc1EYq85RToRvV6h1kq2nLpM3hDCFkOJJLRUTRUUKoHAKLAflF2JYq20OIZyi3vc5j3Jrf7Zl+cQsquIbgu8zGEsDsNy/4Q5irFoir8JE6W8s/LUgHk3yW8CAfCKy6hpizYTEM6tTvoSM6A7w6aTE79L/ahqGPa5a5ckDfBrQSwyXVKu4RbkDY1m4w/A2gHIqwJUYgzDUxmqNsgrnWMLSBYOpZDmQ2Nu8HwhWJw1OvDLND8PWnQlmgY1dNm9VrW7BHOo+F0qU8yvc01vF6soOGVK+gbLpRbUCOm6EJeZI5cMXXh5ZtfMk0EFCjCn5UkBWxFWq71JN+4LiL3kzf8N/YMXPysGh/qx9ziUONZ030Qzcsuo+vL9l4FeZ+38kn5F7v7FxrK3gIkmJI6V4C9ig1pukU6hASpppc5cs1FmLyYX8RyPaIpMik1sVjEPR7brUr3H7KYdR2K/v84J082x0sL4g6ek9im43hk1GtNlTJIG7MpF+ZvuO7ygYQlDc21a1LEu17JbGuFY7Op0eXLnZUmaG1swt8071NtNIY5SasZo0aKl8UtBZ0gL3toL6d26/jEWiFzmp1NBxik/oBJy2zqUmW4CxBF/ERkwrbm5cjq+JSjChGkty8LtFLmhehVp81lByJ8m4/WORlQd+vZG04CRuMNZyHqWDsDdZa/oZZ7Af0jfSbwAigrGs4awINgSqnCWpZrm24DexJsqjtJ0iyiOmllAS3ruczkc7aKOxRoPHnBEYwo31iiIZGqLTpCX0l5qhteNjKlA95d2/y4NBWGwrSeMEFYBM7POc3uJarLHMM/wAZMHdl6HyMWVYDoZgnTWmDWXLvLlngzX+NccxcBR9VucRFjANFlIoeMymkV7Mlls61KnUmzi0wW+uHiDoPSx0KqmgqsxfUcAixvvFxrBcrinowTpYFsG5qzQLYDkQOYW0LbI7RRaB5szW0LchjegbTywLRcYmabuETQTuhthTI3SKsCD15tJm/4b+wYXU8rHYf/Vj7nEhDTUdA9Gky0qf9dPZaB/ufsVPyL3ZZy9zAyYgIlTLRnlIs2eeYRKTKZ7LqoZTkLuMKeqtxjfBhJhTV2kPQxCqryNe6Ib/RHugJIvUrO0ckSqaYZMtFN1vlRV0zi50Gv+8Z5rqOw0mqiZSTSl5iBjrMdVLHX1mAv98Lp9EdfF08sMz3Z0zDpEuQgly1CqOW9j85jxMPRy0STZ19IgRCViWKsLJQ6VxM/Vpfovpk6NOty4L2XPEREimiZxFg2JqbSJYiJMOnXzzf2pGX/DUZZY7iLv8A5hiwmrMYyqgcTYDf3cTBFlfp8SNSvRSWYdIzTJ03d0aOxsi/Sy2UHhbs0hbjZXHqOstVRAFVQFAHACLuAa/Copsor21pu0l+YaSfGzL+T+cRMbBjvYSuWZJekmkBpeqEnUodyi/FT+Yhia2ZKseaC2UqSDvBsfCAkZJSNWMABc1tFEMfQQMgkIKip+MAjJKWpUmPKbMRGmm9BDD5TWGsORZBOnDhFNi2wDEG+Kmf4b+wYRUegyg/+rH3ONQ41l69Hf6Kd9dfZMJm7S+RJ+Re/wDBbAIW5XE2JAIFosjmvC8gDBGn2MEo2F2J5VUY0QbDigpaqNcRyR48+CYVgacVYFWF1YFSOYIsYXKNyR0dykYphxlt0ZOo60t/nAbv3hx8IxTTpyvyO7RnHE0uHLfkWKi2llNKtO+KnoADf1JnDMOXdwjTGcZK6OXUozpyyyQfRzAy3DK3ElSDqYKwNyCsndK3QA6WvNIOoU7pY5FvZvzigraXCHmeA5cuyLAIgYliEVdMAUJcAzWEsa20PrG/A5QfG0QKC3fT/ESVuISpXrOAANw1Nt24d0E9ClGTAf8AyZn3VAVQgi50LDcb/NXt3ncN8KlNt5Y/8fk1U6Uaa4lT5Lr+AmnnLKXKmg3k/OPM+X3CDSsjNUm5O7NXr4FyEtm8qeWgbg3Jq+lMyRMW1zbMvPMvWFu02t4wUS4Tsyt4TtCZE+XMlqMg0cKBdka2bQcrX8IY2a7po6XissELMUEA6G/Kwyk/f90FLVXMVWNhfC7ij0RRZ5PHVgJloRUuHlp2YjSMjV2U0W2UoAjVT0BYLPmXht0JbBGYDW4hbmBa4rr8Sl5XW9yVYeamETdzRh4PiRfqcojUai9+jkfFzvrr7JjNV83yJPyL3LeBApCje0NUSAtRF5SmhXPbWJlBseJMMHGyDSNzUEQ1SQZ58JMXmJcwTzFZkVc9mJ0gysoYXvY/mCNQYFtPQOFRxd0KsTwB2ZWUZ1UaqdH38DubhvtGfhqKeU6MMdnkuJqkKlpFz9QmUw0tco48NDCXOcDoqnhq+xOhnyGYySGDesGF7kcd979sXTxK5isT4e5O9M3baOaCA8kE7zYkX5c40qrFq5z5YSrF5bBlPtLM3ClBPaxP8In6imglgKz5HtbIM+xnnrE9WWl7DsUb27/9owzxU6k/+mjo08JSo0/+swzCtjWN2ZDLX5OezOd2oXcvP+Ea4Uqk7OTMM8ZRp34Ub+r/AIGZwkS1yoO8nUk8yeMaVTyowTqym7yZqMHIFzEaF3IHwzshMkLcgumo7RcUBcYyltB2KbKLtVQtJnNkGWVUNmDXsub5anjvJNuR03GCubKNRONi1bD4uJ9O1MzZnkrYHLbqX6hGpLWNuXCLT0sXUV0E9LGdzVzJY8mVIAvcQLmQGOLrzEC53LRFK2klqbGARGGVG0EsLvhilYWyuYjtMTcIIq7ZSgV6bi01tCxsYvKGoG1E1zrvsfyMDJaGih50VuNJC+ejj9HO+uvstGeorz+RJ+Re7LcINRFG8GiyCaILQFg/wfNCZzBuEysOhWZhJnk3D4vOwrgUyktF8QFs9lUd4nEuDcaUtBBRZaDRSACGXLF2JYcj+uitbmAbdx3iBkgo1JR2Yin4Ug3GYo5BwR+MHlGdxjfVGqHiNaPMik4Ckx8xmzs2gHqaACw0yQyMIWtYJ+I1s2a5YsM2OlEgtMnN2Zgg/AAYYqEOgMvEa8v7i3YbgcmSPi5ag8W3se9jqY0wpxjsjNKpKbvJ3JaiTeHXKAhRC8US5DVSRAyLF06QIQxciGwiIA0eaBFOZAGvkpPQy5gupsdDYgjcQeBhE6rQcLplZ2fw+dRVqgkdGyuFe1xMFrgfRfS/gbaRP1CcHKO65Gm9xriNXbdHOjVlJi5Ir+IYg1rXjTDUWxM0977zD0ikTSheLsXYndYKxVgWa0WkFYHYwdiyeim9cDnf8jC5rQbR86EsOKL76Nh8XO+uvstCpef5En5F7lvKwYkjZoFslzS94XKYDYyw+kvCU7lIdS6HSGZQ0RzqPSJlLFFRTawqSAZ5JkCKRQyp5cOiwggyYai7gVXK0i7FCCtTWF21KNMNTrQyMSFtw+YBD0i0OFni0MuXcjeYIly7kLzAIpyJcDmteAbLuKcQqAsLlIBil6uFORSQPNnwLDUSSkQnWM9QYkb1lwsYZPUYVauc3MOpoVJiual41RQsEdLQ1Fk9PDCEs9oItCya2sUWRu8Ei0jehPxi959kwNTyjaXnQthgJ0L0Yfo5/wBdPZaFvz/Iqp5F7v7FxdIOwi4NMlwibJc8kS9YzOQDLLhku0NgEhyCLQ9IIDq2EFYgiqX1hEogMjQwtooOpmgolhTTNIcmWL6ybBliCra5iJFHlPpDUWMaeqMS5BrImExauQIuYhZDMmwLZYBV1mUQtyKKriNczE2hbdyrEEhjxi0g0guWuY2gZuyDQ4kS7CMNSdwkDYk2kZ7XZGVPEN8a6URMj2ZS2XwjVYpCipS0RMlzyUbQxFmtRMgixfNMQJEREWWifD/0i+PsmBn5RtLzoXQwAumwOLSZCTRNmKhZlIvfUAG+4dsA9JXJKLlGy6lsG09Jxnp+L3RHNevYXwZendHrbS0f9oT8XuhM7vkycGXp3RrL2kowf/kS/wAXujPw5dGTgS9O6GdPtlRL/WE8m/lhkFJbpl8GXp3QT/7zQ/2lPJ/5Y0Rl6PsThS9O6BqnbSjO6oTyb+WDc169mTgy9O6Fj7TUh/Xp+L3Qt/PsDwJendHqbT0n7dPxe6FyT6MioS9O6CpO1tGP6wnk38sClLoy+DL07o2fbCj/ALQnk38sGr9GXwZendAc/aekP9YT8Xug1L0fYnBl6d0APjtMf16eZ90Gpr17E4MvTujT/wA7T/tk8z7ovP79icGXp3QXS7RUo3z0+/3RFNc79icGXp3Q4kbX0IGtQnk/8sMVSPr2ZfBl6d0SPtlQ/wBpTyf+WKdSPr2ZfCfp3QFUbWUZ3VCfi/lhTkvXsThP07oVVOP0zfr0+/3QN/R9i+E/TugRsUpv20vzPuifJ9icJ+ndEZxWn/bS/M+6Jf0fYnDfp3QbR41Srvny7+PuhFRSeyYSpvqu4V/7JS/t0+/3Rn4M+gWT1XcX1mOyG3Tk8z7onBn/ALWVkfVdxJNrJZa/SS7fWh0ISXJi3Rl1XcY/+Sp8v6WXfv8A9obrbZg8KXp3QnrpstvVmS/tWiK/Rl8F+ncAv9OX9sQy/owuE+q7kbL9OV9sRd/Rk4T6ruadD9OX9sRL+jL4T6ruY1OPny/tiIpej7E4T6rubUssK4YvLsL3s4J3HhFSd1awyEcru2u4qhoowRZEZFEMiEMiEMiEMiEMiEMiEMiEMiEMiEMiEMiEMiEMiEMiyGRCHkQo9iEPIhDIhDIhDIhDIhD2IQyIWZEIeRCj2IQyIQyIQyKIZFln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jpeg;base64,/9j/4AAQSkZJRgABAQAAAQABAAD/2wCEAAkGBxQSEhUUExQUFBUUFxgVFxcVFBgUFRUXFhQXFxUUFxgYHCggGBolHBQXITEhJSkrLi4uFx8zODMsNygtLisBCgoKDg0OGxAQGywkHyQsLCwsLCwsLCwsLCwsLCwsLCwsLCwsLCwsLCwsLCwsLCwsLCwsLCwsLCwsLCwsLCwsLP/AABEIAMIBAwMBEQACEQEDEQH/xAAcAAACAgMBAQAAAAAAAAAAAAAEBQMGAAIHAQj/xABJEAACAAQDBAYECgYKAgMAAAABAgADBBEFEiEGMUFREyJhcYGRBzKy0RQjQlJicpKhorEzQ1OCwdIIRFRjc4PC4fDxFRY0k7P/xAAbAQACAwEBAQAAAAAAAAAAAAACAwABBAUGB//EADkRAAIBAgQEBAUDAwMEAwAAAAABAgMRBBIhMRNBUZEFMmFxIoGxweEUodEGQvAzUvEjYoKiQ1Ny/9oADAMBAAIRAxEAPwDn2wmx0uvSczz2k9EUAAQPmzBid7C1sv3wDeti21FXY8m+jKUP6y5/y1H+qBcmle6AdWC5Pv8AgAfYOUDbpnP7i++M36t3B/UQ6Pv+Dw7Cyv27/YX3wxYi/Qirw6Pv+DQ7Eyf20z7K++CVa4aqwfJ9/wAGf+kSv2z/AGV98GpSJxIdH3/Bo+xkofrZn2V98RzfoTiw6Pv+Ad9lZI/WzPsrCnXaJxYdH3/BGNmZR3TJnksL/Vy6BqUOj7/gb4Z6Oen9V5nflENp1Ks9kiOdNdS0UvoHLC5qWX/LB/1Royy5tAqcXsn3/BLO9AYAuKtj/kj+eLUW+a7fkmePR9/wVvGPRb0AJ6R3t9ED+JgKiqQV1Zkzw6Pv+CqzcElqSLzNPqxmWIn0ROJDo/2IGw2X/eHxX3QxVZPoTiU+j/Ys9JsBKmS1dZ72Iv6i6ffGunSlON7rt+SKpB8n3/ADiOxySvlu3gohc4zj0I6kOj7/AIFRwiUOMz8PuhDqyLzw6MwYRK5zPw+6BdaRM8OjNxgsrnM/D7or9RLoiZ4dGenApfAzD9n3RarSfQjnDoyaVsyrcXHl7oZxGVxKfRhSbHKflv5LFcRk4kOj7/gin7Jqu4zGJ0AAFyeAAtqYp1mtXawUXGTsk/8APkXCX6GlyK0ypZGYDMolhspI1XNmF7br2jzcv6nWdqFO65O9r/sbo4OMuYJhHokM1ZhmzZlPlcqgZFYzEG6ZYMMoPI8odiP6jjTcVTipXV3raz6balLBpu2u4bT+hqU5IFY+gufiR/PCX/U0l/8AF/7fgKpglBXbZjehmWP625/yR/PAr+qH/wDV/wC34IsFF8yOV6H5ZYD4U+v90P5oJ/1M0r8P9/wHLw+MY3ua1XofRCR8Jc2/ugL/AIouH9S5l/p/v+C6fh8Jq+YDnei9FF+nft+LAt274fHx9t+T9/waIeDwk7Z/2PKr0YS1kzJgqXPRy2e3RixyqWtfN2RdPx6UqkYcPdpb9X7CavhipptyOaR6O5yDoXowmlZc/wCunstGSvK0kSp5F7lun1RIjJUqtoyMBcGMM5MW0DzBAKoyIHZ7Rqp1WGiJqqNirBXC5NI7C9tIO0pF2BKymK77iFTg0WkEbN4b004LwG+GYehmkFc7rgGELJljQXtHSdo/Cgoq+rHEAMMiEEG1FErSybQ6DzKzFtWZ8/bVywtQwHHWObNWk0AxZTSbmGRiAyx4VUPKFgdORjRBuOxEzfE6zMPVAiVJt7l3KrVb4yNBIiRoBoINp0vC2iN2G1JSXi4gOYwwqnvnc3szlVB3BZZKC3eQzfvCHN20Km+Q1WWBa+7iOY4iFybtoSEkmr7F5wihkIFdJShrXDes1mHzjrHz/G4nE1JOFSbavty09Nj0CpQj5ErBk6f5/lGSMbDoUwJm3mHpGhLkaSJ41KjUb/Hn5QUoPmFOD0T5k9NWqx0trwMLnSaQupQlFak1TVJJ0HrHU87coCNOVT2F06U62r2FFRi4zXbQHjy7I2Qw7a0N8MI8vwns+QHIN9CL2Gn/AFEjJx05lQnKCtzANoJqrSzlWwHRTAANw6jRpwUW8RBv/cvqBUhKUJSfR/Q+dLx9DPKl79HT2lTvrr7LRmrRvIufkXuWstyEZ5UbmZoml0jsL284TLDNguIPUUL8r90IeFkgbBNBspOmi5FgeEa6OBk1dlpBtJsOyvmYGw11jZDB2YSQTVSMpy2taHKFhyQJW06spBHCGTpJwbI0S+imQGmOeTW8oDDK0WxXM7IBENCPYhDIhCrbY4sqIQSNBrDMypxuwHqfPWL1ZnT3cXsTp3DQRzU7u4uRJRi0aIgDWU+kORQNWT4CRYiqnhLQaB0aBaCG9Cd0A0DJlgScEls+8qpYDiSBcCKS1E7sPo0yKqb8qhb87AC8LlU1KbuwsC9hwJA8zaM9Wvli2hlKOaSXqi911espRod3AHdwjw1KlKpJtnrKOHlUkaoerrvOpHLs74jWtkW1eWmwJPaGRRoggyjkhZWg9YEt9K/PwhVSTlP2M1WblV1fsAS0VLzQvqAtlvoTz8I0OTn8F9zVJynam3vzEIqi0xmJuW58OwRu4aUVFLY6HAyJJbGTmvEirBxVhgaObkzOwLHXTkdwhHEp5rRWhlVanmtFaITYrMKyZqnjLmewY3YVJ1oNdV9Q8RCMqM5Lo/ocLj3B4c6x6EMJFQlTcXyNL/EH/lgYxTnr0/kKXkXu/sdXlbLrvK7odkiJPZuB8AIjpooNw3ZlAczjwgLRQKhcsEunVdwAiXY1QSNnlAjdEUmiOKKDthTBDeHNX1KRRsUxMSpbuTYAG3aeAi6ry07c2WMfRHVgLmvqzawNGPw2AsdoVri8KasMT0PYosBxie6SyZY61tOyLtpoDJnJsbwOfOuZjkg6kDSEVKUnuCVSqwUS/VuLcDCVBoFoAyW3w2IBHOn2EMLsK6irvAlpEABaAkW3YIlUkJlIW5jGllW3wGcDOGTD6qg+sy+S9c+HVt4xaejZa6hdPiDM5CIWUGzNewvxA5xlqqyu2XlQ7E21jbdY2PnHNqSb0CpvLJPoXLCaxKkXmIdODqSCN4INra/wjz2IpToP4X2Z6WNbPG9NNe+gxaULm336mMmYNSdtTBTxM5OIbF9LcIrmVl1uDGSCrhtzAr5ixtDVJpprkNztSTW6EMzB5S/Lmfh90blipvkjpxxlWXJfuTS8DJAZX00Niu/s3wLxS2aFyxq8rj+4fUzQSQdOUZ4RM9ODSKdtc5s1t2RvZaO54cvjjfqjpRS/S1OuV/Q4hHtDwZ3T+jR6ld9aR+U2AXn+Qb8q939jttoMXY8yiLuSyNoosyIQyIQ5n6VsVEi195GggalbLaK3BOI4zXvPOvqjcOEVdyd2S462Ixr4M2V/VYgg8jDoTyspn0jgVT0khGBvcRJtN3RIbB8AGautxaLTsU0BVVCCLWg1K+5Wxzva7CMoJAhNaNtUC2c4rFte+kZ4zFiOsmw1O4SAES5iwhrSU0Z6kjPNjOXJEZriGyTIIplEM0HNZd+UKO+Y2p8An3xfL/OX/I+PlHNJJCKFXQD/AJeETVwM2o92akdJPAIuqAsdLjkt/E38I5Xib4VDR6vT+To+HQzVLvkXphe3IR5dXO4tDUNZt6279fKLcbou10TVE1St1N76eUBGLT1AhGWazQrqawLpx3xqhSb1NtOi5agr1BbX7rwxQsOVNR0B5s7UXhkYDYw00GFHiCMcg4CE1KMlqZauHnFZmK8brllrmjThqLm7G3B0JTdio1lb0iTTw6N9ORyGOzQpZJw919ToYyjw8NNf9r+hyCPWnzk7r/Rn9Wu+tI/KbALzfIN+Ve7+x22DAMiEMiEMiEMiEOM+myRmdW5afdCasPjTBZysSYdFFDDBqHpJyJzYRaWpGfTOAU/RyEXkIKe5IbDGADMiENXNhERTKRtPOzmwiTd9AbHPNoqC6kjeIyThzAaKBUqSYOBSJaGmZiAouTyg2W2XCg2cbL1zY90LdJsW4XMqsKZNRqIRKk0KlTaFjxnYp7kGHTc0134KxUd4AU+yftQyfwpIfPRIcmpAF4S2Lii67HU7GnJZCl2LAne6kLZrb7e6PL+LVYyr/C72VvZnpMBelSSa59xlUSD84xhi0dSFRdBVWzZpDKr5TYhWsDY8DY741UVTTTkrroauFGUHbcBGJ13QhGlIZi3CuJihDe12IOvCNX6bCOpmU7J8rO5iSqxv8Hxe+n8ksye7qCy5WG8XDd+o3wEqcIStGV0dLDrT4lb0Aptc4vpcD/mkHGlFm2NCDNfhDOQYvIohcOMFYd4bQpLVqht5BCjv498Yq1aU5Kkjm4ivOpJUVtzEOIUrVAyi++8b6NSNJ3OnQqxofExRX4NMlK/IS3J5eobxuoYmE5x919Q8ZjadXC1PZ/Q5JHqz5sd1/oz+rXfWkflNgF5/kG/Kvd/Y7bBgGRCGRCGRCGrtYEnhFpXIcQ9KWJB3yjUk38BAVGnKy5A8ihypcGgS4+jzCTMqA1tBBR3KZ3mUlgBygW7sYlZG8UWau4AJO4RCFcq8a6UlZegGhPOLp/EBuKqyVYQxwLKhtE4CGMtZWKZz1KN5jWVSSTyhEWwDpmzWzAkqLjrHeba90bqdOyuwkiyzcMIG77oY0GV7EZGUwmUAWrlDxuaJbk8ACT4a/wAI50qd5WEOnqJ8NmlZa33nrHvbU/nAVo3mVUjdh1HXgTZeZVdc63VjZWBNuseWv3Rnq0pOEsrs7brcbhoLiRzK6udjFTfcRbdcaDw7I8Tk1PWcKwPVVBVe7UHiOyGwhdjqdNOXuKcVr0lyy9m6oBJsMpJJ6q63J0+8RsoUJTmormOvw05S2V9Oen8iCix9p6sZcqYcmW9hm9Y20tvtx5COjVwMKTWaa1vvpsLw+PhU/taLzJw6wF+UeflX1FyxN3oZPwolbKouedhFxxKT1ZUMUk7yYvGAFLlyo7jeH/q1LSJqfiCnpFEGOVAyIiMABrbfe3OGYaDzOUkHhqUnJye5BS4xLQDOCO7WDqYec/KNq4WpLZmYztHKannIiMS0qYoY8LowgsJgqka8JN7SX1OfiMFVjBuT0s9j59j355Q7r/Rn9Wu+tI/KbALzfL+Q35V7v7HbYMAyIQyIQ1eYBvMXYq6KXtttYsmWyobmE1auRWW5V+pxCqqGmuXY3JMLpsByuEUNEXNuEPzFXO27B4IJMsNbhBrRBR1LhFDDIhAbEEzS2HOLSuUylTLSWI7YKPwlAlfiqk2ve2+BddXsijKDA/hBDMLDkYihm1ZRaKDZmSlrKL87QXwrZEsOJVEi8Ijm2FYleUDwilJouwgxrZtZouN8FdSK1OTbb7EzBlyk5pr9GAd3qs7fglv42hTo63REjn1ZLmSmKuCCIzOGoLRpnuIvIi1E6PsVjYmU4kTW+MRrC56zqdRbibajwEeX8Uwbp1uLBfC9/R/k9N4bW4kdXqupaaammWZHN76i5uR9HWOROpDSUTfUq07qcV/nUkkSzK6pG6Bcs+qYE2qquiOfimRgqKHmPoqXsPrMbdVe3yg1QdRZptqK3e/bqweCnHokP3qwgBewNtw3XjnKm5N2MKpObtEX1G0Msa5gLczGiOCm+RpjgZrcr2MbQCaPizpz590dChg8nmOlgsJl1ZXZk4x0FA61kiNn5waiCCzKgFJg+iw7+qYfThacfdCMarYef/5f0OXx6Y+cHdf6M/q131pH5TYBef5Bvyr3f2O1TJgG+GJNinKwLPr1EXawDkwGdjA5xasQqm1O18uSLNMVSdwJ6x7lHWPgIVObekQ4wk9jl+N4/KYsWLPa2gsAb8jf+EZ+Dfdjf00nuTbH4amIZiM8oIQCQA47r6a+Ea6eGja+ouVJR5l2Gyoki8qYHZdQrqVDHgLg6eUG6MfUpRjzFSemmbTN0U+hCFTbSYwFhvIupvFONtx0YQ6sOk+nqQbZqSaOeWYrfmBFNLqFwlyYdK9OVEd8iqHcss/6xAl/p5cgkemfD2FrVCfWlAj8LGIpWBdCZWcX29pZjHopo14srp7QEJqSqNWigHSkgjZ95cyzGZLck30dT+RiqNNx8wtxa3Oj4awCjhG9K60KG8uoEA4MImM4c4DKyXPZbg7opqxLm8UWVjbCrlyptI045ZTTJktmtoGanmFCbfVI8YZAiW5yXbiklVAnPT9cycpYAWdQyghih6wFm5QFSnzLyO1yo4dgztq9pajfn0I7CPknsa0KtbcOFNstGz9NSLMvMaapXVZgso5G2hy+I4745XiVSrGFqEFLrfXsr6/5odLD0kne9mdFpHkzAWDOygeuJ0ywtwuG1MeKqqtBqMkk+mVfSxtlGaSSa15aFYSfNqJjFJhypcAuudAGuAFIsWOm8k7/AAjquFKhTSnHV8k7d97e2h0LKnHLD5/gm+DdGMwDK4OYvfpAT2kC4A7VAELdXiu11bpt+237sZTqK+WS0YBieNnLqcxXluYHiIdRwivojoYbBxv8OzENZQmsAyMUAPXvfd4b4306yw3mV+hn8RwtSVoxlbqGmTkAUG4VQov2C38IQ5Znc2U1lpqPQBqppHC8OhFMbDUgR2a4HlDWkhtktwedKZLhh8lvZMNptOSa6oy420sNUa/2v6HPY7580O6/0aPUrvrSPymwC8/yDflXu/sdTxerse6HrRGdu5V67GVUMzkKqi7MTYAcyYXKepUU29Dl+0fpAmziVpz0Uvdm/WzO0fsx9/aN0KcjpUMHzkUWpJJJO86knVj2k8YG5rdJRIDc2AFySABzJ3CDjqxNSVkd59GuF/BaNUZR0rEu/VsQT8kkNrYaXjox8qSOXN3ZazNbkPL/AHi3dFaHFfS/jTTqhZBQBJPWDWYZyw1IvpYWI04gxkq1L6GqjTKHktGe5ryWOrbK7A0rU0udUNOZ5i5sisEVQd3ycxPjbWCcorSwt1pRegVUbEUZ9QTl7pgb2lMA3Hp9f5IsVUREvoxV9VmsPry1b2bQOR8gljJ84pgVZ6KXG6ZKb91k/iYmWa2YTxFOXmh+4uTZuupf0NTMlW4S55C+RKiInP0+hTWEn1QwkbXYxT+u8uev95LHty8t/MwaryXX9n/IP6KEvJNBSelacP0tOydqNnX77W++CWIk+a+gqeBqw3Rd9h/SLTTz0bTUVidA7ZCT2BrX8IPi5vNoZXFxep0YG8Qs5f6WsQlO8mS4IMqZnDtYJmyAgpZwzMAe62YmxAIZBW1DgtSoy8QlznHqErmBY+qoYAEM4AzIWItcXNiCLiFznd2ua6cUlmaFhonuc4C5OrY2VEsfUXgByAjPOM22i4hGRQugLeGUfeLnyHfCWord3GltbC8kkSi5y21QEhLtqwtvIvfeTHk5eIOpWlUhFK/O2tuWv8WOzhYQildXYLhU805YMSU4dkBXhxkmtzpYinx0nFajOvxIWCy1BJUNccAf+oy0sO73kzJQwzbbm+drCJMOSa40GYtytfmTbf4xveIlTj6HRdV0ldbWHtZSpKl5QNIw06sqk7s59KrKrUzMqFIrTpxA0VLknnwsBHaqxVGkpS3ew2GPjUqyhD+3d/ZDA4bre3Zry7oyLEGlTjmzcxfW0fRMHUX5xpp1c6szdSqKqsrI6uQzS5jldAjm/wC4bwdGolUjG/NGTFuFPD1Ip65X9DkkerPnJ2T0A1nRSq23FpP3Cb74qPnft/IUvIvd/Y6BW1ZY9sPsIZx7brHfhE5pKH4mSbG26ZMHrMTxVdQO4njGSpLW508Fh7/Eys57A2NjwtvHdC0dConsgZ7DeYtAyyxV2y2ejvZxKpzNmepLICgmwLaG5tqbaadsaacDl4irmZ2yRlliwHn7vfGtaGJgGJYhl4wmtUyotanEtusSM+tc8JYWWNb7tSfNj5Rivpc6WHiJVp2YhVUszGygbyTwio6muqssLs7TTVT5FDoEbKBlV89tN17W8iYpnOeo5wWnzHdFoGxdKeiFtRaGWKuQ1tKLRZaKFtbIssLnoDIrGG4cZh7IBairD47IBxqNYZw0x0KtWn5ZNFexbYhBfMjW5gAkd40v5xODbZtGhY6W1WKl9SGhqK7DMnQVjdETpLds6W+bldT0RI4gAfShU5SpavVem/zX5Y6FKhXXwXT9Tappmq2Yy6ielUCZolz7TZDqQgdzkzKLkgWPzV7I2Ua1OrC8BNahOk7M2oVdGeRVqsh5qhVK2UFgeq8sG4ex4Ak81F4z1KFp8QfSqqVPIyV2DHK4InSrhyWLBxewmJfdroRw04WhdWo5Q13QWRLVf8HjC2vLWM2W6sxM6mXUf1VeSAVHrAHmdRfhHlVQUJOL5O3Y9PhlGcFPqMKfZ7Omaa2W49UaW+sefYPOM0sZllaCFT8QySy01f1/j/PkAVcpJKZZYso01Nyd+p74fTnOrLNLc1UpTqyvPc82crEM+x9bLcRMZSkqV1sXj6M1Rutrhm0lQLEXivDKDqVYx9TnRk6NGVTov35Fcw1eiPTXsuotvL9g98eh8XlTklQSvLf2Of4NhatSTmno/wBx0uJS3XMCB2co89wJxdmd7gzg7MBKNPYqo6osL2036xouqSux8akaWrCcakdHTzV/upn/AObQvCzz14P/ALl9TBXqcSlOXozgMe9PGnUfQ5PyyqntaX7LxUPO/ZfcufkXu/sW7Fq9lkznX1llTGHestiD5iGyfwsXDWSRx6UgyKBqbeA7Ywu7Z6SjFRpoDmTOXn7oZYySqOT02PaGieomiVLFyd54AcSYOKMlao9jteyuBpTS1VLs1hc77nsHD840xMUncsxFgSxtb7u8nj2C57IJyKsVDGanpGIViFvvGl+4/wC0YasrsbCJyrFeilz3Eti633m97/K1Judb6wNm0dTD1I02syLlsThRI+FMACbrKA+Su4t3k3HcO2BStoLxeJdWXoti3SJWsWkY7lswVQtjDEirlrluLaWg0CQVTC3CLsWjnu2T57Kup493bCpRcnoVIGwjEqSlUfCJyA/NGrX7veRBwgluSNKb5Etb6V6ZbrTyi9h6zA2H7otfwMMzQXMfHDSe5S8X2/eeSGmhAfkqcijsOWzN43gJ1n/ah8aNOO7QlNehFjMDE6hR1b/cB/1GGbqt3aNlNUtkzJWDzrKacWmZr5kOVr78rByA0u28HlDcJiFUk6fzFYzDtQUy0UOPVOQya6izqNDlEsyyNxNs1gdD6vOOjd8znRvyJq2es7K8oHqEaz1cT+jYFZidIxXpFHVIzBm6o1OghFZQcXyNVNyuQPGCJmrpheEYyJTIs0XQGwb5vK/YDHJ8R8OdTNUpb811NuC8RUafBn7J/Z/yXiuxBQihbMX9XjpzjyVKjJybfI6FGhKUm3shNW4fnHbcWH8Y2062Q6NHEZGJqyh+DEM9yzcVNsoW1gI6VDEKrCWW3Sz13vd/Ze42dZ4uUacdIrV+r6P/ADkCVmMK2jJfXfmIMFQozpSzQlZjZYOE45J6roBYjjiMoRUyhRYaw6GHm5uc3dsdhcNGirR2FAdypZSNO3WNVop2ZoqygtGXvBa6U6KUewAHVOhFhxjg4mjUjJpr5nJrQntY9x+rRpE2x16KYPwNF4KlJVoac19TNVg40pX6P6Hz9HvzyB0X0WNaXP8Arp7LRUfO/YlTyL3f2LlNBYFeDAqe5gVP5xcpCoO0kzkOVrFSMuU5SvHMpsb+MZ5Ox36N6kPREL2Xf4CLWpJuNNXZbvRZTAzJsxtAAF3br66a9gjRFHJqO7udapzYaC3CwOtvpMPyHjDkIE+0OJ26gN25LbTnbgB2wirMOKKqZTTfWNk42+V2C+8dp0PAcYyuQ1StsTYlhclpYkSpUtQWGew6zPa6IX3nS7sbkhV01YRabCvzfMModnxJQJLqKlQo+ejL22R0YKOwQV7gtk7LOUi05G+vK6x8UZR+GK0BJqza80agzVlvfcsqaekPNijIAF7c0GmHCDlsBT/SvUEfE0yoPnTXJ39gA/jAOukao4KT3K7i239bNuHqRL7JYt4aamK4jlshv6WlDzSEkudPqCQOnm97FV77b/ui7T62KdWlHyosmzvo7qKo2vIkA7yQZj+G+/jaCVO+7YiWMfJLt/P8HRML9DNIoHwibOqCOF+il/YW9vAw1JLZCJV5vmWjD9gsOkgBKOTp89elPnMvBXAc5PmVbaRZZmOlGiASjlmuihZaNb9ECtrsBvA1Gg01K36lWtqyjT9m+kMsyC0twzGwJyHday7kOYqNBbmDCeGk8y3NNPEyccstUa7K19ZWuaeY8pStsxMnMxQX4Xyi9xusN2kNc5ZsoOVpXGXwJqWY7HpJaSg3VS2WeCSqEol1AJJ0IzALe4tFT8uo2nJ3FvwtbfL/APqm/wAkYlD1Rc43Bamep0vryKsCfMReVmZ0dR1hlcEloZr9GZYK9bq6C5Fgd4CkD908o4GOwVRVG4xunrp/nU9Nga8Vh1Cb1X0GNNtepW+Vzpowkzcp5G4W0BL+npSs4y9/QwvGUrvMnv1WqFeJ4utQ1ukQsL2UGxHPqnWNVXARwlOMYa73faxs8JxLqVJ3VlpZdxW8owpSO7KQtr5NtY00pEhK+hpTI4Gg0i5SjcZwcz1G1FTFVUjQiMlWabYqorSsF4jKssw85bNbhqhjpYHLKhdrVXR47xJShi8t3bQ5BHYOVY6J6LBeXP8Arp7LQtu0vkSfkXu/sXtaaBYmxzbbal6Grfq/pgsxeC3tZ+/UXt2xTVzr4Kvli4rcrcySTcmJGWponh5NOUty/wDotw/Kpd73cgqOGUbm7TGyK0ORMvuI1ZQZUsGP4RzPu8+2pysAkVcysxvrbfrvc/Ob+C/9DHNjDypfLoLZrFiT6qKN8x+zTdx8yF2LSNKSZk6xvxCAjrAMbszfTY2J5AAaWMEU2FJiBY2ERA3E2JY8TdZOu8GZoVv81L6G3FjoO3hU2oq7NmHwsqjKtVVqqb36SYT6x117L6k9vlC0pTOpmpYdW5h2H7PVFR15jCSm+73zkfRQan94iHxpJGKpjXJ6IeUOzlNK3r0zj5T6Lfslg2t9bNDErGSdaUmNs1hYWAG4AWA8BBMSy27BTOtEiAzo82cqKWZgqqLlmIVQOJJOgEEQQTMRatZ5NOzy5SELOn5SjnMoYSpGYbyrAmbuAYZbk3VllHV7hKy1JcUw6XJphKlIqIgsqqNOZPaSdSTqSbwN77lXvuULD5gDu3BCLcjkYMx8xb92KX8loq8qYlHjZClsvWIDEG4Iz5bjctnmAE7gBe9rwc1eSkPi/hsWTHelWSS6Syz9Z26WwJPBAENlA0F+A11vC69smoynvoU6bVleC92pO7nex+zGNZeSNLvzF1TVzmGVSQOyy+eUC+6GxT5CJSSC9npDSxODgt0qrwvqpJHtH/hjJjcFVrZHDdP6mrBYulSk3U2t39BpJoAout5TH5Uvq+a2yt+8DHQjFxSTdzj1J3bsrLp0NJ0x7jOUex9YKVa3dci/aLd0Z8VS40MvY0YLGfpqiml7+wZJpMwuNY8vUcqcsslZntadeFSClF3RiYYHcAjQHXt5CBeIyRbChLJeT+X8jWfh6XZRoR/GMsa8rJsqGInZSewrpaCYhYmxUEb95HG0bOLSnps/vyuTHVnLLKn/AOS9PQ9xqUMj24SmH4GjqeGKaovMrfF/B5LxWqpYyNnfRfVnFI7xzjp3oelZkqOx5fsvCpK8/kSfkXu/sdGmSrQVhQh2swMVkjKLCanWlMdNeKk8iP4RGhtGpklc5BikxgTLKlCujBhZrjnyEBCFmdWvi3VhljovqdJ2Fr5igSnlkOyg5l32AAJYn1d/5xtepy5jvERoQN17sTqTroPPgPvjNUBiBF7MJaANNIvY7kX9o9uHIbydBxIQNSBpUkOSQc0oHVza8+YD63ZLW2g3E7tAM1bEbIaxrm0UkLYnauRw/WtKXQsDrMe/qjTVBY3tvNhuvd1rK5pw9Bylbn9BJJlTqxykkZUXRnb1UG+1+J7BC407vNI118UqS4VL5stWE4DJphe3STOLsNb8co+SIcc5zb1YcZhe4vv0/wCecS5SZ5TEuitY9YAkcjbUeBuIshvMmogu7og+kwUfeYhBxslirMbUyh7n9LMushddSLdaaRyWwPzxFxBOl4fh6m0yc5nzB1szgBEI4y5Y6su2uurW3sYIhpse+en+EHfVO9QNLEo5tIv29CsoeEXLcoj2oq8spjvsCbczwHidIltC0czmTMlxe4ykHt01PibnxikWtyo7T9V6aqv8aHImG1tGbNLv2Bbqe8Ramr2HRLNiVQZ0qWVJyMNOwjQoe0EEeEKrU3J+g6Esotl4beJCiDOrcaYfgwJ3RqjTSESkW/DsAS24Q6yFuQLjeFKqk6QiqkinqUuolEGMl7imrBGGpfNoTYC3K5O8xyfGJJU47av5nd8CV6krvRLbkPpYCKGbhr48I8u7zeVHoZNzeVEdFOViWLC5gqkJJZbF1E0sqPMUqrrYDU7vfDMJh5VJ2QmU4YeDqTeiFGIX6GZ/hv7Bj2Kg400nyPCQkpYjMlZNnFI2Gg6l6Gv0dT9aX7LwCXx/IuXkXu/sdCmvpDGJAVm3MACJtrNm0q1DCyzk9VjuYA3yPbUr+V4taDIVLaEFPtHSUkwPOSdKnEENLyEjeLmW9srroLG404Xh/FiMUXN2Qhxrb15l1p5QlpwZzmc/SsNAfExlqTTNtLCS5lbkY/NlrMS9umYGbM16QruIB4aX/wBoGKTKrwceWh0vD6hKiWDJsUUW6osBbcLd1okoMySZSdqsY6xkyzrudhw5oD+flziQiMhDmxPLll+jlgkB3WWDyzMFuO7+EWnmnlN7vRw7mt2dRm0cunRZMpbBRuHPiSeJhktDk7gk4WBZiAALkk2AHMk7hABCpalpn6LqJ+1YasP7pT7TacgYshiYbJAy5Mw452Z7kkkk5jYkkkxLkPJkiV+iSVLXOLzCqKtpe61wN7HTuvFkLFg1TkIA0A0A4ADcBERRbMUxZvgc1EYq85RToRvV6h1kq2nLpM3hDCFkOJJLRUTRUUKoHAKLAflF2JYq20OIZyi3vc5j3Jrf7Zl+cQsquIbgu8zGEsDsNy/4Q5irFoir8JE6W8s/LUgHk3yW8CAfCKy6hpizYTEM6tTvoSM6A7w6aTE79L/ahqGPa5a5ckDfBrQSwyXVKu4RbkDY1m4w/A2gHIqwJUYgzDUxmqNsgrnWMLSBYOpZDmQ2Nu8HwhWJw1OvDLND8PWnQlmgY1dNm9VrW7BHOo+F0qU8yvc01vF6soOGVK+gbLpRbUCOm6EJeZI5cMXXh5ZtfMk0EFCjCn5UkBWxFWq71JN+4LiL3kzf8N/YMXPysGh/qx9ziUONZ030Qzcsuo+vL9l4FeZ+38kn5F7v7FxrK3gIkmJI6V4C9ig1pukU6hASpppc5cs1FmLyYX8RyPaIpMik1sVjEPR7brUr3H7KYdR2K/v84J082x0sL4g6ek9im43hk1GtNlTJIG7MpF+ZvuO7ygYQlDc21a1LEu17JbGuFY7Op0eXLnZUmaG1swt8071NtNIY5SasZo0aKl8UtBZ0gL3toL6d26/jEWiFzmp1NBxik/oBJy2zqUmW4CxBF/ERkwrbm5cjq+JSjChGkty8LtFLmhehVp81lByJ8m4/WORlQd+vZG04CRuMNZyHqWDsDdZa/oZZ7Af0jfSbwAigrGs4awINgSqnCWpZrm24DexJsqjtJ0iyiOmllAS3ruczkc7aKOxRoPHnBEYwo31iiIZGqLTpCX0l5qhteNjKlA95d2/y4NBWGwrSeMEFYBM7POc3uJarLHMM/wAZMHdl6HyMWVYDoZgnTWmDWXLvLlngzX+NccxcBR9VucRFjANFlIoeMymkV7Mlls61KnUmzi0wW+uHiDoPSx0KqmgqsxfUcAixvvFxrBcrinowTpYFsG5qzQLYDkQOYW0LbI7RRaB5szW0LchjegbTywLRcYmabuETQTuhthTI3SKsCD15tJm/4b+wYXU8rHYf/Vj7nEhDTUdA9Gky0qf9dPZaB/ufsVPyL3ZZy9zAyYgIlTLRnlIs2eeYRKTKZ7LqoZTkLuMKeqtxjfBhJhTV2kPQxCqryNe6Ib/RHugJIvUrO0ckSqaYZMtFN1vlRV0zi50Gv+8Z5rqOw0mqiZSTSl5iBjrMdVLHX1mAv98Lp9EdfF08sMz3Z0zDpEuQgly1CqOW9j85jxMPRy0STZ19IgRCViWKsLJQ6VxM/Vpfovpk6NOty4L2XPEREimiZxFg2JqbSJYiJMOnXzzf2pGX/DUZZY7iLv8A5hiwmrMYyqgcTYDf3cTBFlfp8SNSvRSWYdIzTJ03d0aOxsi/Sy2UHhbs0hbjZXHqOstVRAFVQFAHACLuAa/Copsor21pu0l+YaSfGzL+T+cRMbBjvYSuWZJekmkBpeqEnUodyi/FT+Yhia2ZKseaC2UqSDvBsfCAkZJSNWMABc1tFEMfQQMgkIKip+MAjJKWpUmPKbMRGmm9BDD5TWGsORZBOnDhFNi2wDEG+Kmf4b+wYRUegyg/+rH3ONQ41l69Hf6Kd9dfZMJm7S+RJ+Re/wDBbAIW5XE2JAIFosjmvC8gDBGn2MEo2F2J5VUY0QbDigpaqNcRyR48+CYVgacVYFWF1YFSOYIsYXKNyR0dykYphxlt0ZOo60t/nAbv3hx8IxTTpyvyO7RnHE0uHLfkWKi2llNKtO+KnoADf1JnDMOXdwjTGcZK6OXUozpyyyQfRzAy3DK3ElSDqYKwNyCsndK3QA6WvNIOoU7pY5FvZvzigraXCHmeA5cuyLAIgYliEVdMAUJcAzWEsa20PrG/A5QfG0QKC3fT/ESVuISpXrOAANw1Nt24d0E9ClGTAf8AyZn3VAVQgi50LDcb/NXt3ncN8KlNt5Y/8fk1U6Uaa4lT5Lr+AmnnLKXKmg3k/OPM+X3CDSsjNUm5O7NXr4FyEtm8qeWgbg3Jq+lMyRMW1zbMvPMvWFu02t4wUS4Tsyt4TtCZE+XMlqMg0cKBdka2bQcrX8IY2a7po6XissELMUEA6G/Kwyk/f90FLVXMVWNhfC7ij0RRZ5PHVgJloRUuHlp2YjSMjV2U0W2UoAjVT0BYLPmXht0JbBGYDW4hbmBa4rr8Sl5XW9yVYeamETdzRh4PiRfqcojUai9+jkfFzvrr7JjNV83yJPyL3LeBApCje0NUSAtRF5SmhXPbWJlBseJMMHGyDSNzUEQ1SQZ58JMXmJcwTzFZkVc9mJ0gysoYXvY/mCNQYFtPQOFRxd0KsTwB2ZWUZ1UaqdH38DubhvtGfhqKeU6MMdnkuJqkKlpFz9QmUw0tco48NDCXOcDoqnhq+xOhnyGYySGDesGF7kcd979sXTxK5isT4e5O9M3baOaCA8kE7zYkX5c40qrFq5z5YSrF5bBlPtLM3ClBPaxP8In6imglgKz5HtbIM+xnnrE9WWl7DsUb27/9owzxU6k/+mjo08JSo0/+swzCtjWN2ZDLX5OezOd2oXcvP+Ea4Uqk7OTMM8ZRp34Ub+r/AIGZwkS1yoO8nUk8yeMaVTyowTqym7yZqMHIFzEaF3IHwzshMkLcgumo7RcUBcYyltB2KbKLtVQtJnNkGWVUNmDXsub5anjvJNuR03GCubKNRONi1bD4uJ9O1MzZnkrYHLbqX6hGpLWNuXCLT0sXUV0E9LGdzVzJY8mVIAvcQLmQGOLrzEC53LRFK2klqbGARGGVG0EsLvhilYWyuYjtMTcIIq7ZSgV6bi01tCxsYvKGoG1E1zrvsfyMDJaGih50VuNJC+ejj9HO+uvstGeorz+RJ+Re7LcINRFG8GiyCaILQFg/wfNCZzBuEysOhWZhJnk3D4vOwrgUyktF8QFs9lUd4nEuDcaUtBBRZaDRSACGXLF2JYcj+uitbmAbdx3iBkgo1JR2Yin4Ug3GYo5BwR+MHlGdxjfVGqHiNaPMik4Ckx8xmzs2gHqaACw0yQyMIWtYJ+I1s2a5YsM2OlEgtMnN2Zgg/AAYYqEOgMvEa8v7i3YbgcmSPi5ag8W3se9jqY0wpxjsjNKpKbvJ3JaiTeHXKAhRC8US5DVSRAyLF06QIQxciGwiIA0eaBFOZAGvkpPQy5gupsdDYgjcQeBhE6rQcLplZ2fw+dRVqgkdGyuFe1xMFrgfRfS/gbaRP1CcHKO65Gm9xriNXbdHOjVlJi5Ir+IYg1rXjTDUWxM0977zD0ikTSheLsXYndYKxVgWa0WkFYHYwdiyeim9cDnf8jC5rQbR86EsOKL76Nh8XO+uvstCpef5En5F7lvKwYkjZoFslzS94XKYDYyw+kvCU7lIdS6HSGZQ0RzqPSJlLFFRTawqSAZ5JkCKRQyp5cOiwggyYai7gVXK0i7FCCtTWF21KNMNTrQyMSFtw+YBD0i0OFni0MuXcjeYIly7kLzAIpyJcDmteAbLuKcQqAsLlIBil6uFORSQPNnwLDUSSkQnWM9QYkb1lwsYZPUYVauc3MOpoVJiual41RQsEdLQ1Fk9PDCEs9oItCya2sUWRu8Ei0jehPxi959kwNTyjaXnQthgJ0L0Yfo5/wBdPZaFvz/Iqp5F7v7FxdIOwi4NMlwibJc8kS9YzOQDLLhku0NgEhyCLQ9IIDq2EFYgiqX1hEogMjQwtooOpmgolhTTNIcmWL6ybBliCra5iJFHlPpDUWMaeqMS5BrImExauQIuYhZDMmwLZYBV1mUQtyKKriNczE2hbdyrEEhjxi0g0guWuY2gZuyDQ4kS7CMNSdwkDYk2kZ7XZGVPEN8a6URMj2ZS2XwjVYpCipS0RMlzyUbQxFmtRMgixfNMQJEREWWifD/0i+PsmBn5RtLzoXQwAumwOLSZCTRNmKhZlIvfUAG+4dsA9JXJKLlGy6lsG09Jxnp+L3RHNevYXwZendHrbS0f9oT8XuhM7vkycGXp3RrL2kowf/kS/wAXujPw5dGTgS9O6GdPtlRL/WE8m/lhkFJbpl8GXp3QT/7zQ/2lPJ/5Y0Rl6PsThS9O6BqnbSjO6oTyb+WDc169mTgy9O6Fj7TUh/Xp+L3Qt/PsDwJendHqbT0n7dPxe6FyT6MioS9O6CpO1tGP6wnk38sClLoy+DL07o2fbCj/ALQnk38sGr9GXwZendAc/aekP9YT8Xug1L0fYnBl6d0APjtMf16eZ90Gpr17E4MvTujT/wA7T/tk8z7ovP79icGXp3QXS7RUo3z0+/3RFNc79icGXp3Q4kbX0IGtQnk/8sMVSPr2ZfBl6d0SPtlQ/wBpTyf+WKdSPr2ZfCfp3QFUbWUZ3VCfi/lhTkvXsThP07oVVOP0zfr0+/3QN/R9i+E/TugRsUpv20vzPuifJ9icJ+ndEZxWn/bS/M+6Jf0fYnDfp3QbR41Srvny7+PuhFRSeyYSpvqu4V/7JS/t0+/3Rn4M+gWT1XcX1mOyG3Tk8z7onBn/ALWVkfVdxJNrJZa/SS7fWh0ISXJi3Rl1XcY/+Sp8v6WXfv8A9obrbZg8KXp3QnrpstvVmS/tWiK/Rl8F+ncAv9OX9sQy/owuE+q7kbL9OV9sRd/Rk4T6ruadD9OX9sRL+jL4T6ruY1OPny/tiIpej7E4T6rubUssK4YvLsL3s4J3HhFSd1awyEcru2u4qhoowRZEZFEMiEMiEMiEMiEMiEMiEMiEMiEMiEMiEMiEMiEMiEMiyGRCHkQo9iEPIhDIhDIhDIhDIhD2IQyIWZEIeRCj2IQyIQyIQyKIZFln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486" name="Picture 6" descr="http://diaryofasmartchick.com/wp-content/uploads/2010/06/butterfly-clear-wings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36912"/>
            <a:ext cx="5283696" cy="396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1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Superbug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bacteria which is resistant to antibiotics </a:t>
            </a:r>
            <a:endParaRPr lang="ru-RU" dirty="0"/>
          </a:p>
        </p:txBody>
      </p:sp>
      <p:pic>
        <p:nvPicPr>
          <p:cNvPr id="1026" name="Picture 2" descr="http://ahaspokane.com/clients/4260/images/superbug_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82" y="2764733"/>
            <a:ext cx="526732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Skin tissue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AutoShape 2" descr="http://www.stfranciscare.org/saintfrancisdoctors/cancercenter/nci/media/CDR000057903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://www.stfranciscare.org/saintfrancisdoctors/cancercenter/nci/media/CDR0000579036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http://www.stfranciscare.org/saintfrancisdoctors/cancercenter/nci/media/CDR00005790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132856"/>
            <a:ext cx="3869528" cy="309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tube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://img.rfclipart.com/image/big/1b-6a-05/laboratorial-test-tube-Download-Free-Vector-File-EPS-8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76872"/>
            <a:ext cx="3154760" cy="31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11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nerd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://www.oocities.org/glawlor112/images/NerdTo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132856"/>
            <a:ext cx="3435896" cy="392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28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Technophobe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://ithinkink.files.wordpress.com/2012/01/100225_1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80456"/>
            <a:ext cx="5143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88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 (of bacteria)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Штамм </a:t>
            </a:r>
            <a:endParaRPr lang="ru-RU" dirty="0"/>
          </a:p>
        </p:txBody>
      </p:sp>
      <p:pic>
        <p:nvPicPr>
          <p:cNvPr id="5122" name="Picture 2" descr="http://www.sciencelearn.org.nz/var/sciencelearn/storage/images/science-stories/microorganisms/sci-media/images/different-bacterial-shapes/88738-1-eng-NZ/Different-bacterial-shapes_full_size_landsca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24944"/>
            <a:ext cx="48482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97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://tulun-admin.ru/wp-content/uploads/2013/05/Firewall-forw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04864"/>
            <a:ext cx="54959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54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Shuttle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://partners.nytimes.com/library/national/science/nasa-columbia-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5748613" cy="331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18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35</TotalTime>
  <Words>116</Words>
  <Application>Microsoft Office PowerPoint</Application>
  <PresentationFormat>Экран (4:3)</PresentationFormat>
  <Paragraphs>40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Brush Script MT</vt:lpstr>
      <vt:lpstr>Constantia</vt:lpstr>
      <vt:lpstr>Franklin Gothic Book</vt:lpstr>
      <vt:lpstr>Rage Italic</vt:lpstr>
      <vt:lpstr>Кнопка</vt:lpstr>
      <vt:lpstr>New words</vt:lpstr>
      <vt:lpstr>Spare parts </vt:lpstr>
      <vt:lpstr>Skin tissue </vt:lpstr>
      <vt:lpstr>Test tube </vt:lpstr>
      <vt:lpstr>Computer nerd </vt:lpstr>
      <vt:lpstr>Technophobe </vt:lpstr>
      <vt:lpstr>Strain (of bacteria)</vt:lpstr>
      <vt:lpstr>Firewall </vt:lpstr>
      <vt:lpstr>Shuttle </vt:lpstr>
      <vt:lpstr>Feat </vt:lpstr>
      <vt:lpstr>Life expectancy </vt:lpstr>
      <vt:lpstr>A resounding “no”</vt:lpstr>
      <vt:lpstr>Mere mortal </vt:lpstr>
      <vt:lpstr>To enable </vt:lpstr>
      <vt:lpstr>To reassemble </vt:lpstr>
      <vt:lpstr>To regenerate </vt:lpstr>
      <vt:lpstr>To pioneer </vt:lpstr>
      <vt:lpstr>Terminally ill </vt:lpstr>
      <vt:lpstr>Physique </vt:lpstr>
      <vt:lpstr>Hideaway </vt:lpstr>
      <vt:lpstr>Foreseeable future </vt:lpstr>
      <vt:lpstr>To restrain </vt:lpstr>
      <vt:lpstr>Fittingly </vt:lpstr>
      <vt:lpstr>See-through </vt:lpstr>
      <vt:lpstr>Superbug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words</dc:title>
  <dc:creator>user</dc:creator>
  <cp:lastModifiedBy>Acer</cp:lastModifiedBy>
  <cp:revision>13</cp:revision>
  <dcterms:created xsi:type="dcterms:W3CDTF">2013-11-04T17:27:17Z</dcterms:created>
  <dcterms:modified xsi:type="dcterms:W3CDTF">2014-11-17T13:30:03Z</dcterms:modified>
</cp:coreProperties>
</file>