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2000" spc="-1" strike="noStrike">
                <a:latin typeface="Arial"/>
              </a:rPr>
              <a:t>Click to edit the notes format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1400" spc="-1" strike="noStrike">
                <a:latin typeface="Times New Roman"/>
              </a:rPr>
              <a:t>&lt;header&gt;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l-GR" sz="1400" spc="-1" strike="noStrike">
                <a:latin typeface="Times New Roman"/>
              </a:rPr>
              <a:t>&lt;date/time&gt;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l-GR" sz="1400" spc="-1" strike="noStrike">
                <a:latin typeface="Times New Roman"/>
              </a:rPr>
              <a:t>&lt;footer&gt;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6458FB7-D3F5-488F-9506-CE036A10E232}" type="slidenum">
              <a:rPr b="0" lang="el-GR" sz="1400" spc="-1" strike="noStrike">
                <a:latin typeface="Times New Roman"/>
              </a:rPr>
              <a:t>&lt;number&gt;</a:t>
            </a:fld>
            <a:endParaRPr b="0" lang="el-G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8ED8A43-249A-4A2B-BD3D-58CD41F7D59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2B4E1CB-080E-470A-8962-518165FF998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A1E20C0-9581-4CD1-B9EA-541B86EEA14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D7A2750-F4A5-41B7-908C-B6B98FE622E6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04/09/2022</a:t>
            </a:fld>
            <a:endParaRPr b="0" lang="el-G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l-G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8E50DE-17A3-480B-A846-66A9BE0987A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l-G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F648A22-C860-402C-B81C-5258CFC27250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04/09/2022</a:t>
            </a:fld>
            <a:endParaRPr b="0" lang="el-G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l-G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264B7A-B89B-465E-BDA4-28D7B4BCEA4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36440"/>
            <a:ext cx="9143640" cy="2276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39000"/>
          </a:bodyPr>
          <a:p>
            <a:pPr algn="ctr">
              <a:lnSpc>
                <a:spcPct val="90000"/>
              </a:lnSpc>
            </a:pPr>
            <a:r>
              <a:rPr b="0" lang="el-GR" sz="6000" spc="-1" strike="noStrike">
                <a:solidFill>
                  <a:srgbClr val="000000"/>
                </a:solidFill>
                <a:latin typeface="Whitney"/>
              </a:rPr>
              <a:t>Δημιουργία ιστοσελίδας κρατήσεων πολιτιστικών εκδηλώσεων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Κόντος Παναγιώτης</a:t>
            </a:r>
            <a:endParaRPr b="0" lang="el-G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Κωνσταντόπουλος Κωνσταντίνος</a:t>
            </a:r>
            <a:endParaRPr b="0" lang="el-G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24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B06548-4D15-40E9-986B-1652D1D4E2F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10000" p14:dur="2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Στόχος μας είναι η δημιουργία μιας ιστοσελίδας η οποία θα είναι εύχρηστη και εμφανίσιμη.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Για την υλοποίηση ενός τέτοιου κόσμου οι βασικές οντότητες είναι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Ο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admin </a:t>
            </a: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που θα διαχειρίζεται τα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event</a:t>
            </a: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Ο επισκέπτης 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Guest/member) </a:t>
            </a: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που θα συμμετέχει στα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Τα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event</a:t>
            </a: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 (παραστάσεις- εκδηλώσεις-συναυλίες).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Ranking (</a:t>
            </a: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απευθύνεται σε κάθε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event </a:t>
            </a:r>
            <a:r>
              <a:rPr b="0" lang="el-GR" sz="2400" spc="-1" strike="noStrike">
                <a:solidFill>
                  <a:srgbClr val="000000"/>
                </a:solidFill>
                <a:latin typeface="Calibri"/>
              </a:rPr>
              <a:t>ξεχωριστά).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l-GR" sz="2800" spc="-1" strike="noStrike">
                <a:solidFill>
                  <a:srgbClr val="000000"/>
                </a:solidFill>
                <a:latin typeface="Calibri"/>
              </a:rPr>
              <a:t>Τα γνωρίσματα φαίνονται αναλυτικά στην συνέχεια.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21C118-D4EE-4EBA-AE6A-ABF959AE204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11000" p14:dur="2000"/>
    </mc:Choice>
    <mc:Fallback>
      <p:transition spd="slow" advTm="11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82880" y="640080"/>
            <a:ext cx="11835000" cy="548640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3CD3CD-553C-4D5E-8871-1E651E797F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10000" p14:dur="2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Θέση περιεχομένου 4" descr=""/>
          <p:cNvPicPr/>
          <p:nvPr/>
        </p:nvPicPr>
        <p:blipFill>
          <a:blip r:embed="rId1"/>
          <a:stretch/>
        </p:blipFill>
        <p:spPr>
          <a:xfrm>
            <a:off x="1767960" y="263520"/>
            <a:ext cx="8655480" cy="435096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1767960" y="4714920"/>
            <a:ext cx="9242280" cy="17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Δημιουργήσαμε ένα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menu-bar 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με τις ενότητες, με δυνατότητα αναζήτησης συγκεκριμένης εκδήλωσης και με δυνατότητα σύνδεσης χρήστη.</a:t>
            </a:r>
            <a:endParaRPr b="0" lang="el-G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Τοποθετήσαμε ένα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carousel </a:t>
            </a:r>
            <a:r>
              <a:rPr b="0" lang="el-GR" sz="1800" spc="-1" strike="noStrike">
                <a:solidFill>
                  <a:srgbClr val="000000"/>
                </a:solidFill>
                <a:latin typeface="Calibri"/>
              </a:rPr>
              <a:t>στο κέντρο όπου θα φαίνονται οι πιο δημοφιλείς προτάσεις.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7896DF-3FA3-4C26-BE64-C847EC09E07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l-GR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9000" p14:dur="2000"/>
    </mc:Choice>
    <mc:Fallback>
      <p:transition spd="slow" advTm="9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LibreOffice/6.4.7.2$Linux_X86_64 LibreOffice_project/40$Build-2</Application>
  <Words>114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2018-11-01T12:18:27Z</dcterms:created>
  <dc:creator>Αβούρης Νικόλαος</dc:creator>
  <dc:description/>
  <dc:language>en-US</dc:language>
  <cp:lastModifiedBy/>
  <dcterms:modified xsi:type="dcterms:W3CDTF">2022-04-09T21:29:49Z</dcterms:modified>
  <cp:revision>8</cp:revision>
  <dc:subject/>
  <dc:title>τίτλος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Ευρεία οθόνη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