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FE84B4-2143-43C9-A8BE-83EC77BB27F6}"/>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a:p>
        </p:txBody>
      </p:sp>
      <p:sp>
        <p:nvSpPr>
          <p:cNvPr id="3" name="Υπότιτλος 2">
            <a:extLst>
              <a:ext uri="{FF2B5EF4-FFF2-40B4-BE49-F238E27FC236}">
                <a16:creationId xmlns:a16="http://schemas.microsoft.com/office/drawing/2014/main" id="{8131C1F4-9CE9-4985-AE36-2A5CD649F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a:p>
        </p:txBody>
      </p:sp>
      <p:sp>
        <p:nvSpPr>
          <p:cNvPr id="4" name="Θέση ημερομηνίας 3">
            <a:extLst>
              <a:ext uri="{FF2B5EF4-FFF2-40B4-BE49-F238E27FC236}">
                <a16:creationId xmlns:a16="http://schemas.microsoft.com/office/drawing/2014/main" id="{F912E786-0DE6-4420-9A41-A299B31B2619}"/>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5" name="Θέση υποσέλιδου 4">
            <a:extLst>
              <a:ext uri="{FF2B5EF4-FFF2-40B4-BE49-F238E27FC236}">
                <a16:creationId xmlns:a16="http://schemas.microsoft.com/office/drawing/2014/main" id="{55B149A1-E895-40E5-A9A4-152F7310C132}"/>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F7A60BD8-36CF-4737-B20F-889404964601}"/>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312989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64219D1-E573-400A-8B21-8972B7ED8598}"/>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F10E045A-0A33-4347-BF5C-917A01C973C9}"/>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003B4191-9EE6-451D-B5ED-4F07A762DBBA}"/>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5" name="Θέση υποσέλιδου 4">
            <a:extLst>
              <a:ext uri="{FF2B5EF4-FFF2-40B4-BE49-F238E27FC236}">
                <a16:creationId xmlns:a16="http://schemas.microsoft.com/office/drawing/2014/main" id="{24B7A8DB-5B5A-4730-8ACB-3C3A7C028D71}"/>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205FFFC9-26E9-4B87-BC9B-D67C6DB27EF5}"/>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197766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4B472A2C-3B72-4102-9987-7941BAECE554}"/>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7B0D58D0-24D7-4F0D-A1DB-4DB224C2BD31}"/>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8E3CDCF2-5BC3-4B11-8F0A-FADD27B0A78D}"/>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5" name="Θέση υποσέλιδου 4">
            <a:extLst>
              <a:ext uri="{FF2B5EF4-FFF2-40B4-BE49-F238E27FC236}">
                <a16:creationId xmlns:a16="http://schemas.microsoft.com/office/drawing/2014/main" id="{1C530A23-0529-49B0-9F50-372AB6705AA8}"/>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9E58AD98-2DDA-4B6A-A2F5-884A002A8BA5}"/>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10793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4CE9AE-8440-476E-AFD3-9BD98BA68C3C}"/>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9F0A6CA1-4610-4D9A-B2E6-F702F4BCA80A}"/>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B4C6B248-EAAE-495A-BCE7-E0663877BB07}"/>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5" name="Θέση υποσέλιδου 4">
            <a:extLst>
              <a:ext uri="{FF2B5EF4-FFF2-40B4-BE49-F238E27FC236}">
                <a16:creationId xmlns:a16="http://schemas.microsoft.com/office/drawing/2014/main" id="{CDE7A844-1112-4A0D-BD04-A7093130F810}"/>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F653AF71-C846-444C-9080-184456209904}"/>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63501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83360FF-93E4-4A76-9016-3EF9F1B3DA86}"/>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9F1A4E45-D9A6-42B7-BCE7-94A491EDF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BE39C29F-E6B7-449D-95D0-7596C2ADF2E3}"/>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5" name="Θέση υποσέλιδου 4">
            <a:extLst>
              <a:ext uri="{FF2B5EF4-FFF2-40B4-BE49-F238E27FC236}">
                <a16:creationId xmlns:a16="http://schemas.microsoft.com/office/drawing/2014/main" id="{98AE4B21-DC80-44D9-8041-FC641F069F16}"/>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2FD411D2-5A56-4B1B-9332-34FA854730D1}"/>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391505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A23373C-A008-49CA-B96F-7455DBB02CA1}"/>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8C7CF779-120B-4D47-8635-FD493807B2FC}"/>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a:extLst>
              <a:ext uri="{FF2B5EF4-FFF2-40B4-BE49-F238E27FC236}">
                <a16:creationId xmlns:a16="http://schemas.microsoft.com/office/drawing/2014/main" id="{B6037D12-1044-461F-AEE6-AE6941CA2A53}"/>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4">
            <a:extLst>
              <a:ext uri="{FF2B5EF4-FFF2-40B4-BE49-F238E27FC236}">
                <a16:creationId xmlns:a16="http://schemas.microsoft.com/office/drawing/2014/main" id="{A5FE1BE9-8863-4708-B649-E2E8C3ACB9BD}"/>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6" name="Θέση υποσέλιδου 5">
            <a:extLst>
              <a:ext uri="{FF2B5EF4-FFF2-40B4-BE49-F238E27FC236}">
                <a16:creationId xmlns:a16="http://schemas.microsoft.com/office/drawing/2014/main" id="{00CCBFD2-953F-4320-975D-CB2DCA05ABE7}"/>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D6B41DCA-3990-48A8-8C90-BC73EAD0F41D}"/>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327805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52D116-19F7-4D33-B943-26929F538FDC}"/>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CB8382EA-7D01-407B-9582-2561FDBA9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EF980ED6-AC44-4518-93F1-1981595B175B}"/>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a:extLst>
              <a:ext uri="{FF2B5EF4-FFF2-40B4-BE49-F238E27FC236}">
                <a16:creationId xmlns:a16="http://schemas.microsoft.com/office/drawing/2014/main" id="{FD8B0DE5-EA3D-402F-88F7-852B6DA9F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24BB895E-F403-40A2-8BAB-558126C069B0}"/>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6">
            <a:extLst>
              <a:ext uri="{FF2B5EF4-FFF2-40B4-BE49-F238E27FC236}">
                <a16:creationId xmlns:a16="http://schemas.microsoft.com/office/drawing/2014/main" id="{6827CBD9-535F-4150-9389-117CDBF22531}"/>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8" name="Θέση υποσέλιδου 7">
            <a:extLst>
              <a:ext uri="{FF2B5EF4-FFF2-40B4-BE49-F238E27FC236}">
                <a16:creationId xmlns:a16="http://schemas.microsoft.com/office/drawing/2014/main" id="{0551EFCE-9588-4E8E-A230-A59F5A7B8BD2}"/>
              </a:ext>
            </a:extLst>
          </p:cNvPr>
          <p:cNvSpPr>
            <a:spLocks noGrp="1"/>
          </p:cNvSpPr>
          <p:nvPr>
            <p:ph type="ftr" sz="quarter" idx="11"/>
          </p:nvPr>
        </p:nvSpPr>
        <p:spPr/>
        <p:txBody>
          <a:bodyPr/>
          <a:lstStyle/>
          <a:p>
            <a:endParaRPr lang="en-US"/>
          </a:p>
        </p:txBody>
      </p:sp>
      <p:sp>
        <p:nvSpPr>
          <p:cNvPr id="9" name="Θέση αριθμού διαφάνειας 8">
            <a:extLst>
              <a:ext uri="{FF2B5EF4-FFF2-40B4-BE49-F238E27FC236}">
                <a16:creationId xmlns:a16="http://schemas.microsoft.com/office/drawing/2014/main" id="{ED9276FD-FC43-4A10-B5DB-40C21FCF665A}"/>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90330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01E7B4-AC7A-4ACB-932C-5A2A6A534920}"/>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ημερομηνίας 2">
            <a:extLst>
              <a:ext uri="{FF2B5EF4-FFF2-40B4-BE49-F238E27FC236}">
                <a16:creationId xmlns:a16="http://schemas.microsoft.com/office/drawing/2014/main" id="{C339EC95-2FFE-494E-9D60-F82EF68A2DB8}"/>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4" name="Θέση υποσέλιδου 3">
            <a:extLst>
              <a:ext uri="{FF2B5EF4-FFF2-40B4-BE49-F238E27FC236}">
                <a16:creationId xmlns:a16="http://schemas.microsoft.com/office/drawing/2014/main" id="{6725C9D7-9EAE-4DF3-A5FE-801D5B8CE2F5}"/>
              </a:ext>
            </a:extLst>
          </p:cNvPr>
          <p:cNvSpPr>
            <a:spLocks noGrp="1"/>
          </p:cNvSpPr>
          <p:nvPr>
            <p:ph type="ftr" sz="quarter" idx="11"/>
          </p:nvPr>
        </p:nvSpPr>
        <p:spPr/>
        <p:txBody>
          <a:bodyPr/>
          <a:lstStyle/>
          <a:p>
            <a:endParaRPr lang="en-US"/>
          </a:p>
        </p:txBody>
      </p:sp>
      <p:sp>
        <p:nvSpPr>
          <p:cNvPr id="5" name="Θέση αριθμού διαφάνειας 4">
            <a:extLst>
              <a:ext uri="{FF2B5EF4-FFF2-40B4-BE49-F238E27FC236}">
                <a16:creationId xmlns:a16="http://schemas.microsoft.com/office/drawing/2014/main" id="{DF145693-4F0C-4135-AF60-6A530FC55B81}"/>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263225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FF4E7602-27A9-417E-95E0-AA13D71582F4}"/>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3" name="Θέση υποσέλιδου 2">
            <a:extLst>
              <a:ext uri="{FF2B5EF4-FFF2-40B4-BE49-F238E27FC236}">
                <a16:creationId xmlns:a16="http://schemas.microsoft.com/office/drawing/2014/main" id="{530F4B3C-7FFD-4067-9E3B-5A2D63302DF0}"/>
              </a:ext>
            </a:extLst>
          </p:cNvPr>
          <p:cNvSpPr>
            <a:spLocks noGrp="1"/>
          </p:cNvSpPr>
          <p:nvPr>
            <p:ph type="ftr" sz="quarter" idx="11"/>
          </p:nvPr>
        </p:nvSpPr>
        <p:spPr/>
        <p:txBody>
          <a:bodyPr/>
          <a:lstStyle/>
          <a:p>
            <a:endParaRPr lang="en-US"/>
          </a:p>
        </p:txBody>
      </p:sp>
      <p:sp>
        <p:nvSpPr>
          <p:cNvPr id="4" name="Θέση αριθμού διαφάνειας 3">
            <a:extLst>
              <a:ext uri="{FF2B5EF4-FFF2-40B4-BE49-F238E27FC236}">
                <a16:creationId xmlns:a16="http://schemas.microsoft.com/office/drawing/2014/main" id="{F0DC12CF-323B-4FD1-92F3-27E9338D1161}"/>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305835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2321E05-0F21-4FA8-B1C1-0C5F6CC191A2}"/>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B1889373-5F0E-4372-8A5A-D4655286B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κειμένου 3">
            <a:extLst>
              <a:ext uri="{FF2B5EF4-FFF2-40B4-BE49-F238E27FC236}">
                <a16:creationId xmlns:a16="http://schemas.microsoft.com/office/drawing/2014/main" id="{D5CD4219-0621-453D-AF15-CCE23F5D5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22DDB97-4300-417C-8FDD-725BE6351B69}"/>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6" name="Θέση υποσέλιδου 5">
            <a:extLst>
              <a:ext uri="{FF2B5EF4-FFF2-40B4-BE49-F238E27FC236}">
                <a16:creationId xmlns:a16="http://schemas.microsoft.com/office/drawing/2014/main" id="{566FBBC0-E4DD-4912-8456-3B5AFCEB848B}"/>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71DEF501-9269-43ED-83E1-83921B071F01}"/>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340291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186E5C-C165-49A3-AFAB-659D2134A60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εικόνας 2">
            <a:extLst>
              <a:ext uri="{FF2B5EF4-FFF2-40B4-BE49-F238E27FC236}">
                <a16:creationId xmlns:a16="http://schemas.microsoft.com/office/drawing/2014/main" id="{F84E8F7D-5CA9-4E4F-AB4C-33C4CC9EE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a:extLst>
              <a:ext uri="{FF2B5EF4-FFF2-40B4-BE49-F238E27FC236}">
                <a16:creationId xmlns:a16="http://schemas.microsoft.com/office/drawing/2014/main" id="{9483822A-1E34-446D-839D-DDF5DF105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EDA3DEB7-8E0F-47EC-9E68-CA8A334B76B8}"/>
              </a:ext>
            </a:extLst>
          </p:cNvPr>
          <p:cNvSpPr>
            <a:spLocks noGrp="1"/>
          </p:cNvSpPr>
          <p:nvPr>
            <p:ph type="dt" sz="half" idx="10"/>
          </p:nvPr>
        </p:nvSpPr>
        <p:spPr/>
        <p:txBody>
          <a:bodyPr/>
          <a:lstStyle/>
          <a:p>
            <a:fld id="{B11B2B2B-99FE-4682-8F27-CBF1000A9AB1}" type="datetimeFigureOut">
              <a:rPr lang="en-US" smtClean="0"/>
              <a:t>6/4/2022</a:t>
            </a:fld>
            <a:endParaRPr lang="en-US"/>
          </a:p>
        </p:txBody>
      </p:sp>
      <p:sp>
        <p:nvSpPr>
          <p:cNvPr id="6" name="Θέση υποσέλιδου 5">
            <a:extLst>
              <a:ext uri="{FF2B5EF4-FFF2-40B4-BE49-F238E27FC236}">
                <a16:creationId xmlns:a16="http://schemas.microsoft.com/office/drawing/2014/main" id="{EC5C162D-EC42-4AEF-939D-5A34C43CE3C7}"/>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93A70872-6A6D-4224-9AEE-E046B682AEB9}"/>
              </a:ext>
            </a:extLst>
          </p:cNvPr>
          <p:cNvSpPr>
            <a:spLocks noGrp="1"/>
          </p:cNvSpPr>
          <p:nvPr>
            <p:ph type="sldNum" sz="quarter" idx="12"/>
          </p:nvPr>
        </p:nvSpPr>
        <p:spPr/>
        <p:txBody>
          <a:bodyPr/>
          <a:lstStyle/>
          <a:p>
            <a:fld id="{391B9FB8-E1E8-47D0-A36E-799F976410E3}" type="slidenum">
              <a:rPr lang="en-US" smtClean="0"/>
              <a:t>‹#›</a:t>
            </a:fld>
            <a:endParaRPr lang="en-US"/>
          </a:p>
        </p:txBody>
      </p:sp>
    </p:spTree>
    <p:extLst>
      <p:ext uri="{BB962C8B-B14F-4D97-AF65-F5344CB8AC3E}">
        <p14:creationId xmlns:p14="http://schemas.microsoft.com/office/powerpoint/2010/main" val="141610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EA429465-8F50-4244-81C1-650DE534E9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EC7F4D3F-2C8C-4880-AC0A-AA1918124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03801CE9-BA73-4C83-80F4-A9E8A543C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B2B2B-99FE-4682-8F27-CBF1000A9AB1}" type="datetimeFigureOut">
              <a:rPr lang="en-US" smtClean="0"/>
              <a:t>6/4/2022</a:t>
            </a:fld>
            <a:endParaRPr lang="en-US"/>
          </a:p>
        </p:txBody>
      </p:sp>
      <p:sp>
        <p:nvSpPr>
          <p:cNvPr id="5" name="Θέση υποσέλιδου 4">
            <a:extLst>
              <a:ext uri="{FF2B5EF4-FFF2-40B4-BE49-F238E27FC236}">
                <a16:creationId xmlns:a16="http://schemas.microsoft.com/office/drawing/2014/main" id="{C7EAE124-8885-47EB-90AB-A12D1FD13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a:extLst>
              <a:ext uri="{FF2B5EF4-FFF2-40B4-BE49-F238E27FC236}">
                <a16:creationId xmlns:a16="http://schemas.microsoft.com/office/drawing/2014/main" id="{555A8D57-8883-4E34-A8DE-0AE6E390F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9FB8-E1E8-47D0-A36E-799F976410E3}" type="slidenum">
              <a:rPr lang="en-US" smtClean="0"/>
              <a:t>‹#›</a:t>
            </a:fld>
            <a:endParaRPr lang="en-US"/>
          </a:p>
        </p:txBody>
      </p:sp>
    </p:spTree>
    <p:extLst>
      <p:ext uri="{BB962C8B-B14F-4D97-AF65-F5344CB8AC3E}">
        <p14:creationId xmlns:p14="http://schemas.microsoft.com/office/powerpoint/2010/main" val="1301500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1DF6D2-0B41-40C7-945F-627858A1743F}"/>
              </a:ext>
            </a:extLst>
          </p:cNvPr>
          <p:cNvSpPr>
            <a:spLocks noGrp="1"/>
          </p:cNvSpPr>
          <p:nvPr>
            <p:ph type="ctrTitle"/>
          </p:nvPr>
        </p:nvSpPr>
        <p:spPr>
          <a:xfrm>
            <a:off x="-66675" y="1122363"/>
            <a:ext cx="12258675" cy="2387600"/>
          </a:xfrm>
        </p:spPr>
        <p:txBody>
          <a:bodyPr/>
          <a:lstStyle/>
          <a:p>
            <a:r>
              <a:rPr lang="el-GR" dirty="0"/>
              <a:t>Ιστοσελίδα Διαχείρισης Κρατήσεων</a:t>
            </a:r>
            <a:endParaRPr lang="en-US" dirty="0"/>
          </a:p>
        </p:txBody>
      </p:sp>
      <p:sp>
        <p:nvSpPr>
          <p:cNvPr id="3" name="Υπότιτλος 2">
            <a:extLst>
              <a:ext uri="{FF2B5EF4-FFF2-40B4-BE49-F238E27FC236}">
                <a16:creationId xmlns:a16="http://schemas.microsoft.com/office/drawing/2014/main" id="{9DFF2FAA-5F0D-4522-BAB3-A61523E1FAF4}"/>
              </a:ext>
            </a:extLst>
          </p:cNvPr>
          <p:cNvSpPr>
            <a:spLocks noGrp="1"/>
          </p:cNvSpPr>
          <p:nvPr>
            <p:ph type="subTitle" idx="1"/>
          </p:nvPr>
        </p:nvSpPr>
        <p:spPr/>
        <p:txBody>
          <a:bodyPr>
            <a:normAutofit lnSpcReduction="10000"/>
          </a:bodyPr>
          <a:lstStyle/>
          <a:p>
            <a:r>
              <a:rPr lang="el-GR" sz="3200" dirty="0"/>
              <a:t>ΟΜΑΔΑ 22</a:t>
            </a:r>
          </a:p>
          <a:p>
            <a:r>
              <a:rPr lang="el-GR" sz="3200" dirty="0"/>
              <a:t>Κόντος Παναγιώτης 1066620</a:t>
            </a:r>
          </a:p>
          <a:p>
            <a:r>
              <a:rPr lang="el-GR" sz="3200" dirty="0"/>
              <a:t>Κωνσταντόπουλος Κωνσταντίνος 1066546</a:t>
            </a:r>
            <a:endParaRPr lang="en-US" sz="3200" dirty="0"/>
          </a:p>
        </p:txBody>
      </p:sp>
    </p:spTree>
    <p:extLst>
      <p:ext uri="{BB962C8B-B14F-4D97-AF65-F5344CB8AC3E}">
        <p14:creationId xmlns:p14="http://schemas.microsoft.com/office/powerpoint/2010/main" val="341960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C67C25A-9A9C-4A93-A015-C0F4C002B63C}"/>
              </a:ext>
            </a:extLst>
          </p:cNvPr>
          <p:cNvSpPr>
            <a:spLocks noGrp="1"/>
          </p:cNvSpPr>
          <p:nvPr>
            <p:ph type="title"/>
          </p:nvPr>
        </p:nvSpPr>
        <p:spPr/>
        <p:txBody>
          <a:bodyPr/>
          <a:lstStyle/>
          <a:p>
            <a:r>
              <a:rPr lang="el-GR" dirty="0"/>
              <a:t>Εισαγωγή</a:t>
            </a:r>
            <a:endParaRPr lang="en-US" dirty="0"/>
          </a:p>
        </p:txBody>
      </p:sp>
      <p:sp>
        <p:nvSpPr>
          <p:cNvPr id="3" name="Θέση περιεχομένου 2">
            <a:extLst>
              <a:ext uri="{FF2B5EF4-FFF2-40B4-BE49-F238E27FC236}">
                <a16:creationId xmlns:a16="http://schemas.microsoft.com/office/drawing/2014/main" id="{D16FA7DC-8120-4886-8AC1-65A213D817AF}"/>
              </a:ext>
            </a:extLst>
          </p:cNvPr>
          <p:cNvSpPr>
            <a:spLocks noGrp="1"/>
          </p:cNvSpPr>
          <p:nvPr>
            <p:ph idx="1"/>
          </p:nvPr>
        </p:nvSpPr>
        <p:spPr/>
        <p:txBody>
          <a:bodyPr/>
          <a:lstStyle/>
          <a:p>
            <a:r>
              <a:rPr lang="el-GR" dirty="0"/>
              <a:t>Στην ομάδα μας ανατέθηκε η δημιουργία μιας ιστοσελίδας για την διαχείριση κρατήσεων εκδηλώσεων</a:t>
            </a:r>
          </a:p>
          <a:p>
            <a:r>
              <a:rPr lang="el-GR" dirty="0"/>
              <a:t>Την ιστοσελίδα μπορούν να χρησιμοποιήσουν 2 ειδών χρήστες. Ο διαχειριστής και ο απλός χρήστης.</a:t>
            </a:r>
          </a:p>
          <a:p>
            <a:r>
              <a:rPr lang="el-GR" dirty="0"/>
              <a:t>Οι διαχειριστές εισάγονται χειροκίνητα στην βάση ενώ οι χρήστες μπορούν να εγγραφούν μόνοι τους.</a:t>
            </a:r>
          </a:p>
          <a:p>
            <a:endParaRPr lang="en-US" dirty="0"/>
          </a:p>
        </p:txBody>
      </p:sp>
    </p:spTree>
    <p:extLst>
      <p:ext uri="{BB962C8B-B14F-4D97-AF65-F5344CB8AC3E}">
        <p14:creationId xmlns:p14="http://schemas.microsoft.com/office/powerpoint/2010/main" val="126396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9A89A6E-3249-4F61-9BCE-FDFBB9A031F5}"/>
              </a:ext>
            </a:extLst>
          </p:cNvPr>
          <p:cNvSpPr>
            <a:spLocks noGrp="1"/>
          </p:cNvSpPr>
          <p:nvPr>
            <p:ph type="title"/>
          </p:nvPr>
        </p:nvSpPr>
        <p:spPr/>
        <p:txBody>
          <a:bodyPr/>
          <a:lstStyle/>
          <a:p>
            <a:r>
              <a:rPr lang="el-GR" dirty="0"/>
              <a:t>Στόχος</a:t>
            </a:r>
            <a:endParaRPr lang="en-US" dirty="0"/>
          </a:p>
        </p:txBody>
      </p:sp>
      <p:sp>
        <p:nvSpPr>
          <p:cNvPr id="3" name="Θέση περιεχομένου 2">
            <a:extLst>
              <a:ext uri="{FF2B5EF4-FFF2-40B4-BE49-F238E27FC236}">
                <a16:creationId xmlns:a16="http://schemas.microsoft.com/office/drawing/2014/main" id="{C7B671D1-D113-4CBF-B1E0-3F972B4B0A67}"/>
              </a:ext>
            </a:extLst>
          </p:cNvPr>
          <p:cNvSpPr>
            <a:spLocks noGrp="1"/>
          </p:cNvSpPr>
          <p:nvPr>
            <p:ph idx="1"/>
          </p:nvPr>
        </p:nvSpPr>
        <p:spPr/>
        <p:txBody>
          <a:bodyPr/>
          <a:lstStyle/>
          <a:p>
            <a:r>
              <a:rPr lang="el-GR" dirty="0"/>
              <a:t>Η δημιουργία μιας ιστοσελίδας που θα είναι εύχρηστη τόσο για τους απλούς χρήστες που θα θέλουν να κάνουν κράτηση για της εκδήλωση της αρεσκείας τους όσο και για τους διαχειριστές που θα πρέπει να δημιουργούν νέες εκδηλώσεις και να επεξεργάζονται τις παλαιότερες.</a:t>
            </a:r>
            <a:endParaRPr lang="en-US" dirty="0"/>
          </a:p>
        </p:txBody>
      </p:sp>
    </p:spTree>
    <p:extLst>
      <p:ext uri="{BB962C8B-B14F-4D97-AF65-F5344CB8AC3E}">
        <p14:creationId xmlns:p14="http://schemas.microsoft.com/office/powerpoint/2010/main" val="352936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928070F0-F02D-1F04-1E92-556DBE83BEB4}"/>
              </a:ext>
            </a:extLst>
          </p:cNvPr>
          <p:cNvPicPr>
            <a:picLocks noChangeAspect="1"/>
          </p:cNvPicPr>
          <p:nvPr/>
        </p:nvPicPr>
        <p:blipFill>
          <a:blip r:embed="rId2"/>
          <a:stretch>
            <a:fillRect/>
          </a:stretch>
        </p:blipFill>
        <p:spPr>
          <a:xfrm>
            <a:off x="0" y="719313"/>
            <a:ext cx="12192000" cy="5419373"/>
          </a:xfrm>
          <a:prstGeom prst="rect">
            <a:avLst/>
          </a:prstGeom>
        </p:spPr>
      </p:pic>
    </p:spTree>
    <p:extLst>
      <p:ext uri="{BB962C8B-B14F-4D97-AF65-F5344CB8AC3E}">
        <p14:creationId xmlns:p14="http://schemas.microsoft.com/office/powerpoint/2010/main" val="8036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A1B9A85-2A7D-89C9-E670-B952824C5794}"/>
              </a:ext>
            </a:extLst>
          </p:cNvPr>
          <p:cNvSpPr>
            <a:spLocks noGrp="1"/>
          </p:cNvSpPr>
          <p:nvPr>
            <p:ph type="title"/>
          </p:nvPr>
        </p:nvSpPr>
        <p:spPr>
          <a:xfrm>
            <a:off x="838200" y="365125"/>
            <a:ext cx="10515600" cy="6304123"/>
          </a:xfrm>
        </p:spPr>
        <p:txBody>
          <a:bodyPr>
            <a:normAutofit/>
          </a:bodyPr>
          <a:lstStyle/>
          <a:p>
            <a:pPr algn="ctr"/>
            <a:r>
              <a:rPr lang="el-GR" sz="16600" dirty="0"/>
              <a:t>ΤΕΛΟΣ</a:t>
            </a:r>
            <a:br>
              <a:rPr lang="en-US" sz="9600" dirty="0"/>
            </a:br>
            <a:endParaRPr lang="en-US" dirty="0"/>
          </a:p>
        </p:txBody>
      </p:sp>
    </p:spTree>
    <p:extLst>
      <p:ext uri="{BB962C8B-B14F-4D97-AF65-F5344CB8AC3E}">
        <p14:creationId xmlns:p14="http://schemas.microsoft.com/office/powerpoint/2010/main" val="3548176259"/>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102</Words>
  <Application>Microsoft Office PowerPoint</Application>
  <PresentationFormat>Ευρεία οθόνη</PresentationFormat>
  <Paragraphs>11</Paragraphs>
  <Slides>5</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5</vt:i4>
      </vt:variant>
    </vt:vector>
  </HeadingPairs>
  <TitlesOfParts>
    <vt:vector size="9" baseType="lpstr">
      <vt:lpstr>Arial</vt:lpstr>
      <vt:lpstr>Calibri</vt:lpstr>
      <vt:lpstr>Calibri Light</vt:lpstr>
      <vt:lpstr>Θέμα του Office</vt:lpstr>
      <vt:lpstr>Ιστοσελίδα Διαχείρισης Κρατήσεων</vt:lpstr>
      <vt:lpstr>Εισαγωγή</vt:lpstr>
      <vt:lpstr>Στόχος</vt:lpstr>
      <vt:lpstr>Παρουσίαση του PowerPoint</vt:lpstr>
      <vt:lpstr>ΤΕΛΟΣ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Υπηρεσιών Φοιτητή</dc:title>
  <dc:creator>ΠΑΝΑΓΙΩΤΗΣ ΚΟΝΤΟΣ</dc:creator>
  <cp:lastModifiedBy>ΠΑΝΑΓΙΩΤΗΣ ΚΟΝΤΟΣ</cp:lastModifiedBy>
  <cp:revision>2</cp:revision>
  <dcterms:created xsi:type="dcterms:W3CDTF">2022-01-15T17:06:15Z</dcterms:created>
  <dcterms:modified xsi:type="dcterms:W3CDTF">2022-06-04T17:32:08Z</dcterms:modified>
</cp:coreProperties>
</file>