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5"/>
    <p:restoredTop sz="94631"/>
  </p:normalViewPr>
  <p:slideViewPr>
    <p:cSldViewPr snapToGrid="0" snapToObjects="1">
      <p:cViewPr varScale="1">
        <p:scale>
          <a:sx n="86" d="100"/>
          <a:sy n="8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Σιντόρης Χρήστος" userId="S::sintoris@upatras.gr::1cce993e-fd26-44ef-948c-310782e09389" providerId="AD" clId="Web-{BEA8FD50-7858-4E7B-87F3-E8FE07DB563C}"/>
    <pc:docChg chg="addSld">
      <pc:chgData name="Σιντόρης Χρήστος" userId="S::sintoris@upatras.gr::1cce993e-fd26-44ef-948c-310782e09389" providerId="AD" clId="Web-{BEA8FD50-7858-4E7B-87F3-E8FE07DB563C}" dt="2018-11-26T11:57:46.829" v="2"/>
      <pc:docMkLst>
        <pc:docMk/>
      </pc:docMkLst>
      <pc:sldChg chg="new">
        <pc:chgData name="Σιντόρης Χρήστος" userId="S::sintoris@upatras.gr::1cce993e-fd26-44ef-948c-310782e09389" providerId="AD" clId="Web-{BEA8FD50-7858-4E7B-87F3-E8FE07DB563C}" dt="2018-11-26T11:57:39.767" v="0"/>
        <pc:sldMkLst>
          <pc:docMk/>
          <pc:sldMk cId="3368146634" sldId="261"/>
        </pc:sldMkLst>
      </pc:sldChg>
      <pc:sldChg chg="new">
        <pc:chgData name="Σιντόρης Χρήστος" userId="S::sintoris@upatras.gr::1cce993e-fd26-44ef-948c-310782e09389" providerId="AD" clId="Web-{BEA8FD50-7858-4E7B-87F3-E8FE07DB563C}" dt="2018-11-26T11:57:43.517" v="1"/>
        <pc:sldMkLst>
          <pc:docMk/>
          <pc:sldMk cId="1464420195" sldId="262"/>
        </pc:sldMkLst>
      </pc:sldChg>
      <pc:sldChg chg="new">
        <pc:chgData name="Σιντόρης Χρήστος" userId="S::sintoris@upatras.gr::1cce993e-fd26-44ef-948c-310782e09389" providerId="AD" clId="Web-{BEA8FD50-7858-4E7B-87F3-E8FE07DB563C}" dt="2018-11-26T11:57:46.829" v="2"/>
        <pc:sldMkLst>
          <pc:docMk/>
          <pc:sldMk cId="1726558032" sldId="263"/>
        </pc:sldMkLst>
      </pc:sldChg>
    </pc:docChg>
  </pc:docChgLst>
  <pc:docChgLst>
    <pc:chgData name="Σιντόρης Χρήστος" userId="S::sintoris@upatras.gr::1cce993e-fd26-44ef-948c-310782e09389" providerId="AD" clId="Web-{05F2C297-1E1C-3E62-F2A9-6E7904E6DD86}"/>
    <pc:docChg chg="delSld">
      <pc:chgData name="Σιντόρης Χρήστος" userId="S::sintoris@upatras.gr::1cce993e-fd26-44ef-948c-310782e09389" providerId="AD" clId="Web-{05F2C297-1E1C-3E62-F2A9-6E7904E6DD86}" dt="2018-11-27T11:01:01.681" v="2"/>
      <pc:docMkLst>
        <pc:docMk/>
      </pc:docMkLst>
      <pc:sldChg chg="del">
        <pc:chgData name="Σιντόρης Χρήστος" userId="S::sintoris@upatras.gr::1cce993e-fd26-44ef-948c-310782e09389" providerId="AD" clId="Web-{05F2C297-1E1C-3E62-F2A9-6E7904E6DD86}" dt="2018-11-27T11:01:01.681" v="2"/>
        <pc:sldMkLst>
          <pc:docMk/>
          <pc:sldMk cId="3368146634" sldId="261"/>
        </pc:sldMkLst>
      </pc:sldChg>
      <pc:sldChg chg="del">
        <pc:chgData name="Σιντόρης Χρήστος" userId="S::sintoris@upatras.gr::1cce993e-fd26-44ef-948c-310782e09389" providerId="AD" clId="Web-{05F2C297-1E1C-3E62-F2A9-6E7904E6DD86}" dt="2018-11-27T11:01:01.681" v="1"/>
        <pc:sldMkLst>
          <pc:docMk/>
          <pc:sldMk cId="1464420195" sldId="262"/>
        </pc:sldMkLst>
      </pc:sldChg>
      <pc:sldChg chg="del">
        <pc:chgData name="Σιντόρης Χρήστος" userId="S::sintoris@upatras.gr::1cce993e-fd26-44ef-948c-310782e09389" providerId="AD" clId="Web-{05F2C297-1E1C-3E62-F2A9-6E7904E6DD86}" dt="2018-11-27T11:01:01.681" v="0"/>
        <pc:sldMkLst>
          <pc:docMk/>
          <pc:sldMk cId="172655803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6C65C-8097-CD43-B765-75EC57721B5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95CE6-5304-B24A-8A6F-0287BB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5CE6-5304-B24A-8A6F-0287BB553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5CE6-5304-B24A-8A6F-0287BB5534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5CE6-5304-B24A-8A6F-0287BB5534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7274-340D-FF44-9958-DDBA12A4325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AF85-FCBC-2E4A-A6C4-D80EB1F1160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2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AF95-8FE7-CE4D-9374-36A4F8CD567B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DE-54A1-8644-B3ED-1F6A1E98EBEA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5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4E69-8D1E-4F45-9BEB-299ECABDA389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23F2-7D2B-164A-A09A-DFA92503903C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00B-7F67-BD43-B6F1-3A90E86B5ACD}" type="datetime1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CD5-F15D-EF48-BD1B-466E47DD7129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5CDD-CCF3-BD45-9B31-1487B1AA67B1}" type="datetime1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4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B2A-DF5E-874D-80F5-9D4C5F8C12EA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25FD-C06D-F140-A64E-21A98FAB54A3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C6DD-BB55-5940-B902-A349468A2DC6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276891"/>
          </a:xfrm>
        </p:spPr>
        <p:txBody>
          <a:bodyPr>
            <a:normAutofit fontScale="90000"/>
          </a:bodyPr>
          <a:lstStyle/>
          <a:p>
            <a:r>
              <a:rPr lang="el-GR" b="0" i="0" dirty="0">
                <a:effectLst/>
                <a:latin typeface="Whitney"/>
              </a:rPr>
              <a:t>Δημιουργία ιστοσελίδας κρατήσεων πολιτιστικών εκδηλώσεων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l-GR" sz="2400" dirty="0"/>
              <a:t>Κόντος Παναγιώτης</a:t>
            </a:r>
          </a:p>
          <a:p>
            <a:pPr lvl="0"/>
            <a:r>
              <a:rPr lang="el-GR" sz="2400" dirty="0"/>
              <a:t>Κωνσταντόπουλος Κωνσταντίνος</a:t>
            </a:r>
            <a:endParaRPr lang="en-US" sz="2400" dirty="0"/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6"/>
    </mc:Choice>
    <mc:Fallback xmlns="">
      <p:transition spd="slow" advTm="109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Στόχος μας είναι η δημιουργία μιας ιστοσελίδας η οποία θα είναι εύχρηστη και εμφανίσιμη.</a:t>
            </a:r>
          </a:p>
          <a:p>
            <a:r>
              <a:rPr lang="el-GR" dirty="0"/>
              <a:t>Για την υλοποίηση ενός τέτοιου κόσμου οι βασικές οντότητες είναι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Ο </a:t>
            </a:r>
            <a:r>
              <a:rPr lang="en-US" dirty="0"/>
              <a:t>admin </a:t>
            </a:r>
            <a:r>
              <a:rPr lang="el-GR" dirty="0"/>
              <a:t>που θα διαχειρίζεται τα </a:t>
            </a:r>
            <a:r>
              <a:rPr lang="en-US" dirty="0"/>
              <a:t>event</a:t>
            </a:r>
            <a:r>
              <a:rPr lang="el-G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Ο επισκέπτης (</a:t>
            </a:r>
            <a:r>
              <a:rPr lang="en-US" dirty="0"/>
              <a:t>Guest/member) </a:t>
            </a:r>
            <a:r>
              <a:rPr lang="el-GR" dirty="0"/>
              <a:t>που θα συμμετέχει στα </a:t>
            </a:r>
            <a:r>
              <a:rPr lang="en-US" dirty="0"/>
              <a:t>event.</a:t>
            </a:r>
            <a:endParaRPr lang="el-GR" dirty="0"/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Τα </a:t>
            </a:r>
            <a:r>
              <a:rPr lang="en-US" dirty="0"/>
              <a:t>event</a:t>
            </a:r>
            <a:r>
              <a:rPr lang="el-GR" dirty="0"/>
              <a:t> (παραστάσεις- εκδηλώσεις-συναυλίες).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Ranking (</a:t>
            </a:r>
            <a:r>
              <a:rPr lang="el-GR" dirty="0"/>
              <a:t>απευθύνεται σε κάθε </a:t>
            </a:r>
            <a:r>
              <a:rPr lang="en-US" dirty="0"/>
              <a:t>event </a:t>
            </a:r>
            <a:r>
              <a:rPr lang="el-GR" dirty="0"/>
              <a:t>ξεχωριστά).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Τα γνωρίσματα φαίνονται αναλυτικά στην συνέχεια.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8"/>
    </mc:Choice>
    <mc:Fallback xmlns="">
      <p:transition spd="slow" advTm="110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7"/>
    </mc:Choice>
    <mc:Fallback xmlns="">
      <p:transition spd="slow" advTm="105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Θέση περιεχομένου 4">
            <a:extLst>
              <a:ext uri="{FF2B5EF4-FFF2-40B4-BE49-F238E27FC236}">
                <a16:creationId xmlns:a16="http://schemas.microsoft.com/office/drawing/2014/main" id="{653CED6B-328A-4FF6-9C71-6B171DB47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138" y="263520"/>
            <a:ext cx="8655719" cy="4351336"/>
          </a:xfr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BF67B3B-DF40-4072-8EB0-13D4B6C5E7CC}"/>
              </a:ext>
            </a:extLst>
          </p:cNvPr>
          <p:cNvSpPr txBox="1"/>
          <p:nvPr/>
        </p:nvSpPr>
        <p:spPr>
          <a:xfrm>
            <a:off x="1768138" y="4714875"/>
            <a:ext cx="9242764" cy="14773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Δημιουργήσαμε ένα 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menu-bar </a:t>
            </a: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με τις ενότητες, με δυνατότητα αναζήτησης συγκεκριμένης εκδήλωσης και με δυνατότητα σύνδεσης χρήστη.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Τοποθετήσαμε ένα 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carousel </a:t>
            </a:r>
            <a:r>
              <a:rPr lang="el-G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στο κέντρο όπου θα φαίνονται οι πιο δημοφιλείς προτάσεις.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20"/>
    </mc:Choice>
    <mc:Fallback xmlns="">
      <p:transition spd="slow" advTm="992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114</Words>
  <Application>Microsoft Office PowerPoint</Application>
  <PresentationFormat>Ευρεία οθόνη</PresentationFormat>
  <Paragraphs>20</Paragraphs>
  <Slides>5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Whitney</vt:lpstr>
      <vt:lpstr>Office Theme</vt:lpstr>
      <vt:lpstr>Δημιουργία ιστοσελίδας κρατήσεων πολιτιστικών εκδηλώσεων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τίτλος</dc:title>
  <dc:creator>Αβούρης Νικόλαος</dc:creator>
  <cp:lastModifiedBy>ΠΑΝΑΓΙΩΤΗΣ ΚΟΝΤΟΣ</cp:lastModifiedBy>
  <cp:revision>7</cp:revision>
  <dcterms:created xsi:type="dcterms:W3CDTF">2018-11-01T12:18:27Z</dcterms:created>
  <dcterms:modified xsi:type="dcterms:W3CDTF">2022-04-08T11:40:56Z</dcterms:modified>
</cp:coreProperties>
</file>