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53E6"/>
    <a:srgbClr val="0000FF"/>
    <a:srgbClr val="FF5353"/>
    <a:srgbClr val="FF5B5B"/>
    <a:srgbClr val="B063D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835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8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6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2CC2-000F-473A-A8B2-769E5A57E55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5B07-5EC0-4F0D-B712-925E3EF467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ewinkelter Verbinder 231"/>
          <p:cNvCxnSpPr>
            <a:stCxn id="155" idx="3"/>
            <a:endCxn id="170" idx="1"/>
          </p:cNvCxnSpPr>
          <p:nvPr/>
        </p:nvCxnSpPr>
        <p:spPr>
          <a:xfrm>
            <a:off x="6692338" y="4473815"/>
            <a:ext cx="269567" cy="8579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Gewinkelter Verbinder 183"/>
          <p:cNvCxnSpPr>
            <a:stCxn id="159" idx="3"/>
            <a:endCxn id="170" idx="1"/>
          </p:cNvCxnSpPr>
          <p:nvPr/>
        </p:nvCxnSpPr>
        <p:spPr>
          <a:xfrm>
            <a:off x="6692338" y="4812367"/>
            <a:ext cx="269567" cy="519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5" name="Gewinkelter Verbinder 184"/>
          <p:cNvCxnSpPr>
            <a:stCxn id="162" idx="3"/>
            <a:endCxn id="170" idx="1"/>
          </p:cNvCxnSpPr>
          <p:nvPr/>
        </p:nvCxnSpPr>
        <p:spPr>
          <a:xfrm>
            <a:off x="6692338" y="5161478"/>
            <a:ext cx="269567" cy="1702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Gewinkelter Verbinder 185"/>
          <p:cNvCxnSpPr>
            <a:stCxn id="166" idx="3"/>
            <a:endCxn id="170" idx="1"/>
          </p:cNvCxnSpPr>
          <p:nvPr/>
        </p:nvCxnSpPr>
        <p:spPr>
          <a:xfrm flipV="1">
            <a:off x="6692338" y="5331743"/>
            <a:ext cx="269567" cy="1812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7" name="Gewinkelter Verbinder 186"/>
          <p:cNvCxnSpPr>
            <a:stCxn id="133" idx="3"/>
            <a:endCxn id="170" idx="1"/>
          </p:cNvCxnSpPr>
          <p:nvPr/>
        </p:nvCxnSpPr>
        <p:spPr>
          <a:xfrm flipV="1">
            <a:off x="6692338" y="5331743"/>
            <a:ext cx="269567" cy="5213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Gewinkelter Verbinder 187"/>
          <p:cNvCxnSpPr>
            <a:stCxn id="146" idx="3"/>
            <a:endCxn id="170" idx="1"/>
          </p:cNvCxnSpPr>
          <p:nvPr/>
        </p:nvCxnSpPr>
        <p:spPr>
          <a:xfrm flipV="1">
            <a:off x="6692338" y="5331743"/>
            <a:ext cx="269567" cy="8578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Pfeil nach rechts 135"/>
          <p:cNvSpPr/>
          <p:nvPr/>
        </p:nvSpPr>
        <p:spPr>
          <a:xfrm>
            <a:off x="6081132" y="5759010"/>
            <a:ext cx="134815" cy="20222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feil nach rechts 146"/>
          <p:cNvSpPr/>
          <p:nvPr/>
        </p:nvSpPr>
        <p:spPr>
          <a:xfrm>
            <a:off x="6081132" y="6095568"/>
            <a:ext cx="134815" cy="20222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feil nach rechts 155"/>
          <p:cNvSpPr/>
          <p:nvPr/>
        </p:nvSpPr>
        <p:spPr>
          <a:xfrm>
            <a:off x="6081132" y="4379779"/>
            <a:ext cx="134815" cy="202223"/>
          </a:xfrm>
          <a:prstGeom prst="rightArrow">
            <a:avLst/>
          </a:prstGeom>
          <a:solidFill>
            <a:srgbClr val="FF5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feil nach rechts 159"/>
          <p:cNvSpPr/>
          <p:nvPr/>
        </p:nvSpPr>
        <p:spPr>
          <a:xfrm>
            <a:off x="6081132" y="4718331"/>
            <a:ext cx="134815" cy="20222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Pfeil nach rechts 162"/>
          <p:cNvSpPr/>
          <p:nvPr/>
        </p:nvSpPr>
        <p:spPr>
          <a:xfrm>
            <a:off x="6081132" y="5067442"/>
            <a:ext cx="134815" cy="20222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Pfeil nach rechts 167"/>
          <p:cNvSpPr/>
          <p:nvPr/>
        </p:nvSpPr>
        <p:spPr>
          <a:xfrm>
            <a:off x="6081132" y="5418945"/>
            <a:ext cx="134815" cy="20222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feil nach rechts 83"/>
          <p:cNvSpPr/>
          <p:nvPr/>
        </p:nvSpPr>
        <p:spPr>
          <a:xfrm>
            <a:off x="4130812" y="5215213"/>
            <a:ext cx="134815" cy="20222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4731980" y="5230632"/>
            <a:ext cx="134815" cy="202223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1" name="Pfeil nach rechts 170"/>
          <p:cNvSpPr/>
          <p:nvPr/>
        </p:nvSpPr>
        <p:spPr>
          <a:xfrm>
            <a:off x="7431023" y="5230630"/>
            <a:ext cx="134815" cy="202223"/>
          </a:xfrm>
          <a:prstGeom prst="rightArrow">
            <a:avLst/>
          </a:prstGeom>
          <a:solidFill>
            <a:srgbClr val="FF5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6072577" y="3970158"/>
            <a:ext cx="147180" cy="26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 rot="16200000">
            <a:off x="125337" y="1400310"/>
            <a:ext cx="7167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256²</a:t>
            </a:r>
            <a:endParaRPr lang="en-US" sz="1200" dirty="0"/>
          </a:p>
        </p:txBody>
      </p:sp>
      <p:sp>
        <p:nvSpPr>
          <p:cNvPr id="4" name="Rechteck 3"/>
          <p:cNvSpPr/>
          <p:nvPr/>
        </p:nvSpPr>
        <p:spPr>
          <a:xfrm>
            <a:off x="557208" y="253961"/>
            <a:ext cx="96716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800644" y="253961"/>
            <a:ext cx="96716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040905" y="253961"/>
            <a:ext cx="96716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rechts 6"/>
          <p:cNvSpPr/>
          <p:nvPr/>
        </p:nvSpPr>
        <p:spPr>
          <a:xfrm>
            <a:off x="661067" y="860630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rechts 7"/>
          <p:cNvSpPr/>
          <p:nvPr/>
        </p:nvSpPr>
        <p:spPr>
          <a:xfrm>
            <a:off x="901328" y="860630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474879" y="25308"/>
            <a:ext cx="2632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81327" y="25934"/>
            <a:ext cx="3417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921559" y="23553"/>
            <a:ext cx="3417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32</a:t>
            </a:r>
            <a:endParaRPr lang="en-US" sz="1200" dirty="0"/>
          </a:p>
        </p:txBody>
      </p:sp>
      <p:cxnSp>
        <p:nvCxnSpPr>
          <p:cNvPr id="23" name="Gewinkelter Verbinder 22"/>
          <p:cNvCxnSpPr/>
          <p:nvPr/>
        </p:nvCxnSpPr>
        <p:spPr>
          <a:xfrm rot="16200000" flipH="1">
            <a:off x="1105493" y="1739661"/>
            <a:ext cx="251131" cy="74183"/>
          </a:xfrm>
          <a:prstGeom prst="bentConnector3">
            <a:avLst>
              <a:gd name="adj1" fmla="val 54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1208150" y="1941551"/>
            <a:ext cx="118019" cy="117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/>
          <p:cNvSpPr/>
          <p:nvPr/>
        </p:nvSpPr>
        <p:spPr>
          <a:xfrm>
            <a:off x="1463112" y="1942155"/>
            <a:ext cx="118019" cy="118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1721062" y="1938104"/>
            <a:ext cx="118019" cy="118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feil nach rechts 49"/>
          <p:cNvSpPr/>
          <p:nvPr/>
        </p:nvSpPr>
        <p:spPr>
          <a:xfrm>
            <a:off x="1328344" y="2427969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feil nach rechts 50"/>
          <p:cNvSpPr/>
          <p:nvPr/>
        </p:nvSpPr>
        <p:spPr>
          <a:xfrm>
            <a:off x="1586368" y="2427969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52"/>
          <p:cNvSpPr txBox="1"/>
          <p:nvPr/>
        </p:nvSpPr>
        <p:spPr>
          <a:xfrm>
            <a:off x="1343361" y="1708600"/>
            <a:ext cx="3417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64</a:t>
            </a:r>
            <a:endParaRPr lang="en-US" sz="1200" dirty="0"/>
          </a:p>
        </p:txBody>
      </p:sp>
      <p:sp>
        <p:nvSpPr>
          <p:cNvPr id="54" name="Textfeld 53"/>
          <p:cNvSpPr txBox="1"/>
          <p:nvPr/>
        </p:nvSpPr>
        <p:spPr>
          <a:xfrm>
            <a:off x="1601529" y="1705615"/>
            <a:ext cx="3417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64</a:t>
            </a:r>
            <a:endParaRPr lang="en-US" sz="1200" dirty="0"/>
          </a:p>
        </p:txBody>
      </p:sp>
      <p:cxnSp>
        <p:nvCxnSpPr>
          <p:cNvPr id="56" name="Gewinkelter Verbinder 55"/>
          <p:cNvCxnSpPr/>
          <p:nvPr/>
        </p:nvCxnSpPr>
        <p:spPr>
          <a:xfrm rot="16200000" flipH="1">
            <a:off x="1797144" y="3188080"/>
            <a:ext cx="251131" cy="74183"/>
          </a:xfrm>
          <a:prstGeom prst="bentConnector3">
            <a:avLst>
              <a:gd name="adj1" fmla="val 54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 rot="16200000">
            <a:off x="1424246" y="3934199"/>
            <a:ext cx="726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64²</a:t>
            </a:r>
            <a:endParaRPr lang="en-US" sz="1200" dirty="0"/>
          </a:p>
        </p:txBody>
      </p:sp>
      <p:sp>
        <p:nvSpPr>
          <p:cNvPr id="61" name="Rechteck 60"/>
          <p:cNvSpPr/>
          <p:nvPr/>
        </p:nvSpPr>
        <p:spPr>
          <a:xfrm>
            <a:off x="1868987" y="3393595"/>
            <a:ext cx="185089" cy="80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/>
          <p:cNvSpPr/>
          <p:nvPr/>
        </p:nvSpPr>
        <p:spPr>
          <a:xfrm>
            <a:off x="2192037" y="3390147"/>
            <a:ext cx="185089" cy="809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2519849" y="3390147"/>
            <a:ext cx="185089" cy="809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feil nach rechts 63"/>
          <p:cNvSpPr/>
          <p:nvPr/>
        </p:nvSpPr>
        <p:spPr>
          <a:xfrm>
            <a:off x="2058838" y="3725627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feil nach rechts 64"/>
          <p:cNvSpPr/>
          <p:nvPr/>
        </p:nvSpPr>
        <p:spPr>
          <a:xfrm>
            <a:off x="2383365" y="3725627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feld 65"/>
          <p:cNvSpPr txBox="1"/>
          <p:nvPr/>
        </p:nvSpPr>
        <p:spPr>
          <a:xfrm>
            <a:off x="2074429" y="3160320"/>
            <a:ext cx="4203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128</a:t>
            </a:r>
            <a:endParaRPr lang="en-US" sz="1200" dirty="0"/>
          </a:p>
        </p:txBody>
      </p:sp>
      <p:sp>
        <p:nvSpPr>
          <p:cNvPr id="67" name="Textfeld 66"/>
          <p:cNvSpPr txBox="1"/>
          <p:nvPr/>
        </p:nvSpPr>
        <p:spPr>
          <a:xfrm>
            <a:off x="2399639" y="3159162"/>
            <a:ext cx="4203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128</a:t>
            </a:r>
            <a:endParaRPr lang="en-US" sz="1200" dirty="0"/>
          </a:p>
        </p:txBody>
      </p:sp>
      <p:cxnSp>
        <p:nvCxnSpPr>
          <p:cNvPr id="69" name="Gewinkelter Verbinder 68"/>
          <p:cNvCxnSpPr/>
          <p:nvPr/>
        </p:nvCxnSpPr>
        <p:spPr>
          <a:xfrm rot="16200000" flipH="1">
            <a:off x="2666474" y="4269588"/>
            <a:ext cx="251131" cy="74183"/>
          </a:xfrm>
          <a:prstGeom prst="bentConnector3">
            <a:avLst>
              <a:gd name="adj1" fmla="val 54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 rot="16200000">
            <a:off x="776589" y="2845853"/>
            <a:ext cx="7167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128²</a:t>
            </a:r>
            <a:endParaRPr lang="en-US" sz="1200" dirty="0"/>
          </a:p>
        </p:txBody>
      </p:sp>
      <p:sp>
        <p:nvSpPr>
          <p:cNvPr id="71" name="Textfeld 70"/>
          <p:cNvSpPr txBox="1"/>
          <p:nvPr/>
        </p:nvSpPr>
        <p:spPr>
          <a:xfrm rot="16200000">
            <a:off x="2256839" y="4672227"/>
            <a:ext cx="726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32²</a:t>
            </a:r>
            <a:endParaRPr lang="en-US" sz="1200" dirty="0"/>
          </a:p>
        </p:txBody>
      </p:sp>
      <p:sp>
        <p:nvSpPr>
          <p:cNvPr id="72" name="Rechteck 71"/>
          <p:cNvSpPr/>
          <p:nvPr/>
        </p:nvSpPr>
        <p:spPr>
          <a:xfrm>
            <a:off x="2696466" y="4475107"/>
            <a:ext cx="265330" cy="44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3108416" y="4471660"/>
            <a:ext cx="253369" cy="44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/>
          <p:cNvSpPr/>
          <p:nvPr/>
        </p:nvSpPr>
        <p:spPr>
          <a:xfrm>
            <a:off x="3509253" y="4471660"/>
            <a:ext cx="253369" cy="44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 nach rechts 74"/>
          <p:cNvSpPr/>
          <p:nvPr/>
        </p:nvSpPr>
        <p:spPr>
          <a:xfrm>
            <a:off x="2967361" y="4614547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 nach rechts 75"/>
          <p:cNvSpPr/>
          <p:nvPr/>
        </p:nvSpPr>
        <p:spPr>
          <a:xfrm>
            <a:off x="3368088" y="4614547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feld 76"/>
          <p:cNvSpPr txBox="1"/>
          <p:nvPr/>
        </p:nvSpPr>
        <p:spPr>
          <a:xfrm>
            <a:off x="3024948" y="4240603"/>
            <a:ext cx="4203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256</a:t>
            </a:r>
            <a:endParaRPr lang="en-US" sz="1200" dirty="0"/>
          </a:p>
        </p:txBody>
      </p:sp>
      <p:sp>
        <p:nvSpPr>
          <p:cNvPr id="78" name="Textfeld 77"/>
          <p:cNvSpPr txBox="1"/>
          <p:nvPr/>
        </p:nvSpPr>
        <p:spPr>
          <a:xfrm>
            <a:off x="3425785" y="4242155"/>
            <a:ext cx="4203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256</a:t>
            </a:r>
            <a:endParaRPr lang="en-US" sz="1200" dirty="0"/>
          </a:p>
        </p:txBody>
      </p:sp>
      <p:cxnSp>
        <p:nvCxnSpPr>
          <p:cNvPr id="79" name="Gewinkelter Verbinder 78"/>
          <p:cNvCxnSpPr/>
          <p:nvPr/>
        </p:nvCxnSpPr>
        <p:spPr>
          <a:xfrm rot="16200000" flipH="1">
            <a:off x="3727386" y="4987794"/>
            <a:ext cx="251131" cy="74183"/>
          </a:xfrm>
          <a:prstGeom prst="bentConnector3">
            <a:avLst>
              <a:gd name="adj1" fmla="val 54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 rot="16200000">
            <a:off x="3211664" y="5212861"/>
            <a:ext cx="726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16²</a:t>
            </a:r>
            <a:endParaRPr lang="en-US" sz="1200" dirty="0"/>
          </a:p>
        </p:txBody>
      </p:sp>
      <p:sp>
        <p:nvSpPr>
          <p:cNvPr id="81" name="Rechteck 80"/>
          <p:cNvSpPr/>
          <p:nvPr/>
        </p:nvSpPr>
        <p:spPr>
          <a:xfrm>
            <a:off x="3657961" y="5192466"/>
            <a:ext cx="469118" cy="24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hteck 81"/>
          <p:cNvSpPr/>
          <p:nvPr/>
        </p:nvSpPr>
        <p:spPr>
          <a:xfrm>
            <a:off x="4872360" y="5207156"/>
            <a:ext cx="467340" cy="24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4262862" y="5207158"/>
            <a:ext cx="469118" cy="24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feld 86"/>
          <p:cNvSpPr txBox="1"/>
          <p:nvPr/>
        </p:nvSpPr>
        <p:spPr>
          <a:xfrm>
            <a:off x="4013786" y="4987952"/>
            <a:ext cx="9643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512</a:t>
            </a:r>
            <a:endParaRPr lang="en-US" sz="900" dirty="0"/>
          </a:p>
        </p:txBody>
      </p:sp>
      <p:sp>
        <p:nvSpPr>
          <p:cNvPr id="95" name="Rechteck 94"/>
          <p:cNvSpPr/>
          <p:nvPr/>
        </p:nvSpPr>
        <p:spPr>
          <a:xfrm>
            <a:off x="7681228" y="4471660"/>
            <a:ext cx="265330" cy="44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hteck 95"/>
          <p:cNvSpPr/>
          <p:nvPr/>
        </p:nvSpPr>
        <p:spPr>
          <a:xfrm>
            <a:off x="8093178" y="4468213"/>
            <a:ext cx="253369" cy="44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/>
          <p:cNvSpPr/>
          <p:nvPr/>
        </p:nvSpPr>
        <p:spPr>
          <a:xfrm>
            <a:off x="8494015" y="4468213"/>
            <a:ext cx="253369" cy="44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Pfeil nach rechts 97"/>
          <p:cNvSpPr/>
          <p:nvPr/>
        </p:nvSpPr>
        <p:spPr>
          <a:xfrm>
            <a:off x="7952123" y="4611100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feil nach rechts 98"/>
          <p:cNvSpPr/>
          <p:nvPr/>
        </p:nvSpPr>
        <p:spPr>
          <a:xfrm>
            <a:off x="8352850" y="4611100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feld 99"/>
          <p:cNvSpPr txBox="1"/>
          <p:nvPr/>
        </p:nvSpPr>
        <p:spPr>
          <a:xfrm>
            <a:off x="7460096" y="4235538"/>
            <a:ext cx="4203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512</a:t>
            </a:r>
            <a:endParaRPr lang="en-US" sz="12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8004146" y="4238708"/>
            <a:ext cx="4203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256</a:t>
            </a:r>
            <a:endParaRPr lang="en-US" sz="1200" dirty="0"/>
          </a:p>
        </p:txBody>
      </p:sp>
      <p:cxnSp>
        <p:nvCxnSpPr>
          <p:cNvPr id="102" name="Gerade Verbindung mit Pfeil 101"/>
          <p:cNvCxnSpPr/>
          <p:nvPr/>
        </p:nvCxnSpPr>
        <p:spPr>
          <a:xfrm flipH="1" flipV="1">
            <a:off x="8620270" y="4247025"/>
            <a:ext cx="2" cy="1960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8528832" y="3393595"/>
            <a:ext cx="185089" cy="804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hteck 103"/>
          <p:cNvSpPr/>
          <p:nvPr/>
        </p:nvSpPr>
        <p:spPr>
          <a:xfrm>
            <a:off x="8851882" y="3390147"/>
            <a:ext cx="185089" cy="809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hteck 104"/>
          <p:cNvSpPr/>
          <p:nvPr/>
        </p:nvSpPr>
        <p:spPr>
          <a:xfrm>
            <a:off x="9179694" y="3390147"/>
            <a:ext cx="185089" cy="809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feil nach rechts 105"/>
          <p:cNvSpPr/>
          <p:nvPr/>
        </p:nvSpPr>
        <p:spPr>
          <a:xfrm>
            <a:off x="8718683" y="3725627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feil nach rechts 106"/>
          <p:cNvSpPr/>
          <p:nvPr/>
        </p:nvSpPr>
        <p:spPr>
          <a:xfrm>
            <a:off x="9043210" y="3725627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feld 107"/>
          <p:cNvSpPr txBox="1"/>
          <p:nvPr/>
        </p:nvSpPr>
        <p:spPr>
          <a:xfrm>
            <a:off x="8305651" y="3160320"/>
            <a:ext cx="4203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256</a:t>
            </a:r>
            <a:endParaRPr lang="en-US" sz="12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8736433" y="3160320"/>
            <a:ext cx="4203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128</a:t>
            </a:r>
            <a:endParaRPr lang="en-US" sz="1200" dirty="0"/>
          </a:p>
        </p:txBody>
      </p:sp>
      <p:cxnSp>
        <p:nvCxnSpPr>
          <p:cNvPr id="112" name="Gerade Verbindung mit Pfeil 111"/>
          <p:cNvCxnSpPr/>
          <p:nvPr/>
        </p:nvCxnSpPr>
        <p:spPr>
          <a:xfrm flipH="1" flipV="1">
            <a:off x="9272238" y="3167862"/>
            <a:ext cx="2" cy="1960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9216373" y="1934169"/>
            <a:ext cx="118019" cy="1174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hteck 113"/>
          <p:cNvSpPr/>
          <p:nvPr/>
        </p:nvSpPr>
        <p:spPr>
          <a:xfrm>
            <a:off x="9471335" y="1934773"/>
            <a:ext cx="118019" cy="118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hteck 114"/>
          <p:cNvSpPr/>
          <p:nvPr/>
        </p:nvSpPr>
        <p:spPr>
          <a:xfrm>
            <a:off x="9729285" y="1930722"/>
            <a:ext cx="118019" cy="118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 nach rechts 115"/>
          <p:cNvSpPr/>
          <p:nvPr/>
        </p:nvSpPr>
        <p:spPr>
          <a:xfrm>
            <a:off x="9334271" y="2419772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 nach rechts 116"/>
          <p:cNvSpPr/>
          <p:nvPr/>
        </p:nvSpPr>
        <p:spPr>
          <a:xfrm>
            <a:off x="9598766" y="2419771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feld 117"/>
          <p:cNvSpPr txBox="1"/>
          <p:nvPr/>
        </p:nvSpPr>
        <p:spPr>
          <a:xfrm>
            <a:off x="8994097" y="1701218"/>
            <a:ext cx="4203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128</a:t>
            </a:r>
            <a:endParaRPr lang="en-US" sz="1200" dirty="0"/>
          </a:p>
        </p:txBody>
      </p:sp>
      <p:sp>
        <p:nvSpPr>
          <p:cNvPr id="119" name="Textfeld 118"/>
          <p:cNvSpPr txBox="1"/>
          <p:nvPr/>
        </p:nvSpPr>
        <p:spPr>
          <a:xfrm>
            <a:off x="9361056" y="1701218"/>
            <a:ext cx="3417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64</a:t>
            </a:r>
            <a:endParaRPr lang="en-US" sz="1200" dirty="0"/>
          </a:p>
        </p:txBody>
      </p:sp>
      <p:cxnSp>
        <p:nvCxnSpPr>
          <p:cNvPr id="120" name="Gerade Verbindung mit Pfeil 119"/>
          <p:cNvCxnSpPr/>
          <p:nvPr/>
        </p:nvCxnSpPr>
        <p:spPr>
          <a:xfrm flipH="1" flipV="1">
            <a:off x="9788294" y="1707556"/>
            <a:ext cx="2" cy="1960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/>
          <p:cNvSpPr/>
          <p:nvPr/>
        </p:nvSpPr>
        <p:spPr>
          <a:xfrm>
            <a:off x="9740364" y="253961"/>
            <a:ext cx="96716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hteck 137"/>
          <p:cNvSpPr/>
          <p:nvPr/>
        </p:nvSpPr>
        <p:spPr>
          <a:xfrm>
            <a:off x="9983800" y="253961"/>
            <a:ext cx="96716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hteck 138"/>
          <p:cNvSpPr/>
          <p:nvPr/>
        </p:nvSpPr>
        <p:spPr>
          <a:xfrm>
            <a:off x="10227236" y="253961"/>
            <a:ext cx="96716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Pfeil nach rechts 139"/>
          <p:cNvSpPr/>
          <p:nvPr/>
        </p:nvSpPr>
        <p:spPr>
          <a:xfrm>
            <a:off x="9844223" y="860629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Pfeil nach rechts 140"/>
          <p:cNvSpPr/>
          <p:nvPr/>
        </p:nvSpPr>
        <p:spPr>
          <a:xfrm>
            <a:off x="10087659" y="860630"/>
            <a:ext cx="134815" cy="2022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feld 142"/>
          <p:cNvSpPr txBox="1"/>
          <p:nvPr/>
        </p:nvSpPr>
        <p:spPr>
          <a:xfrm>
            <a:off x="9447907" y="26775"/>
            <a:ext cx="56655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64</a:t>
            </a:r>
            <a:endParaRPr lang="en-US" sz="1200" dirty="0"/>
          </a:p>
        </p:txBody>
      </p:sp>
      <p:sp>
        <p:nvSpPr>
          <p:cNvPr id="144" name="Textfeld 143"/>
          <p:cNvSpPr txBox="1"/>
          <p:nvPr/>
        </p:nvSpPr>
        <p:spPr>
          <a:xfrm>
            <a:off x="9856563" y="25308"/>
            <a:ext cx="3417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148" name="Textfeld 147"/>
          <p:cNvSpPr txBox="1"/>
          <p:nvPr/>
        </p:nvSpPr>
        <p:spPr>
          <a:xfrm rot="16200000">
            <a:off x="9476229" y="1476912"/>
            <a:ext cx="38999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 smtClean="0"/>
              <a:t>512²</a:t>
            </a:r>
            <a:endParaRPr lang="en-US" sz="800" dirty="0"/>
          </a:p>
        </p:txBody>
      </p:sp>
      <p:sp>
        <p:nvSpPr>
          <p:cNvPr id="149" name="Rechteck 148"/>
          <p:cNvSpPr/>
          <p:nvPr/>
        </p:nvSpPr>
        <p:spPr>
          <a:xfrm>
            <a:off x="10470672" y="253961"/>
            <a:ext cx="96716" cy="141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feil nach rechts 149"/>
          <p:cNvSpPr/>
          <p:nvPr/>
        </p:nvSpPr>
        <p:spPr>
          <a:xfrm>
            <a:off x="10331095" y="860630"/>
            <a:ext cx="134815" cy="20222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feld 150"/>
          <p:cNvSpPr txBox="1"/>
          <p:nvPr/>
        </p:nvSpPr>
        <p:spPr>
          <a:xfrm>
            <a:off x="10108059" y="23843"/>
            <a:ext cx="34176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 smtClean="0"/>
              <a:t>32</a:t>
            </a:r>
            <a:endParaRPr lang="en-US" sz="1200" dirty="0"/>
          </a:p>
        </p:txBody>
      </p:sp>
      <p:sp>
        <p:nvSpPr>
          <p:cNvPr id="152" name="Textfeld 151"/>
          <p:cNvSpPr txBox="1"/>
          <p:nvPr/>
        </p:nvSpPr>
        <p:spPr>
          <a:xfrm>
            <a:off x="10391638" y="29156"/>
            <a:ext cx="2632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cxnSp>
        <p:nvCxnSpPr>
          <p:cNvPr id="154" name="Gerade Verbindung mit Pfeil 153"/>
          <p:cNvCxnSpPr/>
          <p:nvPr/>
        </p:nvCxnSpPr>
        <p:spPr>
          <a:xfrm flipV="1">
            <a:off x="1260193" y="961740"/>
            <a:ext cx="8555901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/>
          <p:nvPr/>
        </p:nvCxnSpPr>
        <p:spPr>
          <a:xfrm flipV="1">
            <a:off x="1922709" y="2516167"/>
            <a:ext cx="7321748" cy="1226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hteck 174"/>
          <p:cNvSpPr/>
          <p:nvPr/>
        </p:nvSpPr>
        <p:spPr>
          <a:xfrm>
            <a:off x="9620664" y="253961"/>
            <a:ext cx="96716" cy="1415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hteck 176"/>
          <p:cNvSpPr/>
          <p:nvPr/>
        </p:nvSpPr>
        <p:spPr>
          <a:xfrm>
            <a:off x="9076605" y="1934167"/>
            <a:ext cx="118019" cy="1174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hteck 178"/>
          <p:cNvSpPr/>
          <p:nvPr/>
        </p:nvSpPr>
        <p:spPr>
          <a:xfrm>
            <a:off x="8321666" y="3393595"/>
            <a:ext cx="185089" cy="804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hteck 182"/>
          <p:cNvSpPr/>
          <p:nvPr/>
        </p:nvSpPr>
        <p:spPr>
          <a:xfrm>
            <a:off x="7393940" y="4471892"/>
            <a:ext cx="265330" cy="44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/>
          <p:cNvSpPr txBox="1"/>
          <p:nvPr/>
        </p:nvSpPr>
        <p:spPr>
          <a:xfrm rot="16200000">
            <a:off x="9184951" y="1400310"/>
            <a:ext cx="7167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256²</a:t>
            </a:r>
            <a:endParaRPr lang="en-US" sz="1200" dirty="0"/>
          </a:p>
        </p:txBody>
      </p:sp>
      <p:sp>
        <p:nvSpPr>
          <p:cNvPr id="193" name="Textfeld 192"/>
          <p:cNvSpPr txBox="1"/>
          <p:nvPr/>
        </p:nvSpPr>
        <p:spPr>
          <a:xfrm rot="16200000">
            <a:off x="8642742" y="2846085"/>
            <a:ext cx="7167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128²</a:t>
            </a:r>
            <a:endParaRPr lang="en-US" sz="1200" dirty="0"/>
          </a:p>
        </p:txBody>
      </p:sp>
      <p:sp>
        <p:nvSpPr>
          <p:cNvPr id="194" name="Textfeld 193"/>
          <p:cNvSpPr txBox="1"/>
          <p:nvPr/>
        </p:nvSpPr>
        <p:spPr>
          <a:xfrm rot="16200000">
            <a:off x="7881309" y="3934199"/>
            <a:ext cx="726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64²</a:t>
            </a:r>
            <a:endParaRPr lang="en-US" sz="1200" dirty="0"/>
          </a:p>
        </p:txBody>
      </p:sp>
      <p:sp>
        <p:nvSpPr>
          <p:cNvPr id="195" name="Textfeld 194"/>
          <p:cNvSpPr txBox="1"/>
          <p:nvPr/>
        </p:nvSpPr>
        <p:spPr>
          <a:xfrm rot="16200000">
            <a:off x="6948645" y="4672227"/>
            <a:ext cx="7268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32²</a:t>
            </a:r>
            <a:endParaRPr lang="en-US" sz="1200" dirty="0"/>
          </a:p>
        </p:txBody>
      </p:sp>
      <p:sp>
        <p:nvSpPr>
          <p:cNvPr id="121" name="Pfeil nach rechts 120"/>
          <p:cNvSpPr/>
          <p:nvPr/>
        </p:nvSpPr>
        <p:spPr>
          <a:xfrm>
            <a:off x="331899" y="5114393"/>
            <a:ext cx="312529" cy="172343"/>
          </a:xfrm>
          <a:prstGeom prst="rightArrow">
            <a:avLst>
              <a:gd name="adj1" fmla="val 50000"/>
              <a:gd name="adj2" fmla="val 6768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feld 121"/>
          <p:cNvSpPr txBox="1"/>
          <p:nvPr/>
        </p:nvSpPr>
        <p:spPr>
          <a:xfrm>
            <a:off x="630875" y="5066473"/>
            <a:ext cx="2200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3x3 Convolution, BN, LeakyReLU</a:t>
            </a:r>
            <a:endParaRPr lang="en-US" sz="1200" dirty="0"/>
          </a:p>
        </p:txBody>
      </p:sp>
      <p:cxnSp>
        <p:nvCxnSpPr>
          <p:cNvPr id="127" name="Gerade Verbindung mit Pfeil 126"/>
          <p:cNvCxnSpPr/>
          <p:nvPr/>
        </p:nvCxnSpPr>
        <p:spPr>
          <a:xfrm>
            <a:off x="334550" y="4411108"/>
            <a:ext cx="311042" cy="2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/>
          <p:cNvSpPr txBox="1"/>
          <p:nvPr/>
        </p:nvSpPr>
        <p:spPr>
          <a:xfrm>
            <a:off x="632039" y="4257220"/>
            <a:ext cx="1214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2x2 </a:t>
            </a:r>
            <a:r>
              <a:rPr lang="en-US" sz="1200" dirty="0"/>
              <a:t>M</a:t>
            </a:r>
            <a:r>
              <a:rPr lang="en-US" sz="1200" dirty="0" smtClean="0"/>
              <a:t>ax Pooling</a:t>
            </a:r>
            <a:endParaRPr lang="en-US" sz="1200" dirty="0"/>
          </a:p>
        </p:txBody>
      </p:sp>
      <p:cxnSp>
        <p:nvCxnSpPr>
          <p:cNvPr id="129" name="Gerade Verbindung mit Pfeil 128"/>
          <p:cNvCxnSpPr/>
          <p:nvPr/>
        </p:nvCxnSpPr>
        <p:spPr>
          <a:xfrm>
            <a:off x="331079" y="4673568"/>
            <a:ext cx="311042" cy="26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628568" y="4519680"/>
            <a:ext cx="1944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2x2 Transposed Convolution</a:t>
            </a:r>
            <a:endParaRPr lang="en-US" sz="1200" dirty="0"/>
          </a:p>
        </p:txBody>
      </p:sp>
      <p:sp>
        <p:nvSpPr>
          <p:cNvPr id="131" name="Pfeil nach rechts 130"/>
          <p:cNvSpPr/>
          <p:nvPr/>
        </p:nvSpPr>
        <p:spPr>
          <a:xfrm>
            <a:off x="326381" y="6439724"/>
            <a:ext cx="312529" cy="161592"/>
          </a:xfrm>
          <a:prstGeom prst="rightArrow">
            <a:avLst>
              <a:gd name="adj1" fmla="val 50000"/>
              <a:gd name="adj2" fmla="val 723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feld 131"/>
          <p:cNvSpPr txBox="1"/>
          <p:nvPr/>
        </p:nvSpPr>
        <p:spPr>
          <a:xfrm>
            <a:off x="622106" y="6382988"/>
            <a:ext cx="1198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1x1 Convolution</a:t>
            </a:r>
            <a:endParaRPr lang="en-US" sz="1200" dirty="0"/>
          </a:p>
        </p:txBody>
      </p:sp>
      <p:cxnSp>
        <p:nvCxnSpPr>
          <p:cNvPr id="134" name="Gerade Verbindung mit Pfeil 133"/>
          <p:cNvCxnSpPr/>
          <p:nvPr/>
        </p:nvCxnSpPr>
        <p:spPr>
          <a:xfrm>
            <a:off x="334550" y="4944465"/>
            <a:ext cx="311042" cy="265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/>
          <p:cNvSpPr txBox="1"/>
          <p:nvPr/>
        </p:nvSpPr>
        <p:spPr>
          <a:xfrm>
            <a:off x="632039" y="4790577"/>
            <a:ext cx="117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Skip connection</a:t>
            </a:r>
            <a:endParaRPr lang="en-US" sz="1200" dirty="0"/>
          </a:p>
        </p:txBody>
      </p:sp>
      <p:sp>
        <p:nvSpPr>
          <p:cNvPr id="123" name="Rechteck 122"/>
          <p:cNvSpPr/>
          <p:nvPr/>
        </p:nvSpPr>
        <p:spPr>
          <a:xfrm>
            <a:off x="5605741" y="5729913"/>
            <a:ext cx="469118" cy="24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hteck 132"/>
          <p:cNvSpPr/>
          <p:nvPr/>
        </p:nvSpPr>
        <p:spPr>
          <a:xfrm>
            <a:off x="6223220" y="5728459"/>
            <a:ext cx="469118" cy="24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hteck 144"/>
          <p:cNvSpPr/>
          <p:nvPr/>
        </p:nvSpPr>
        <p:spPr>
          <a:xfrm>
            <a:off x="5605741" y="6066471"/>
            <a:ext cx="469118" cy="24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hteck 145"/>
          <p:cNvSpPr/>
          <p:nvPr/>
        </p:nvSpPr>
        <p:spPr>
          <a:xfrm>
            <a:off x="6223220" y="6065017"/>
            <a:ext cx="469118" cy="24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hteck 152"/>
          <p:cNvSpPr/>
          <p:nvPr/>
        </p:nvSpPr>
        <p:spPr>
          <a:xfrm>
            <a:off x="5605741" y="4350682"/>
            <a:ext cx="469118" cy="24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hteck 154"/>
          <p:cNvSpPr/>
          <p:nvPr/>
        </p:nvSpPr>
        <p:spPr>
          <a:xfrm>
            <a:off x="6223220" y="4349228"/>
            <a:ext cx="469118" cy="24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hteck 156"/>
          <p:cNvSpPr/>
          <p:nvPr/>
        </p:nvSpPr>
        <p:spPr>
          <a:xfrm>
            <a:off x="5605741" y="4689234"/>
            <a:ext cx="469118" cy="24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hteck 158"/>
          <p:cNvSpPr/>
          <p:nvPr/>
        </p:nvSpPr>
        <p:spPr>
          <a:xfrm>
            <a:off x="6223220" y="4687780"/>
            <a:ext cx="469118" cy="24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/>
          <p:cNvSpPr/>
          <p:nvPr/>
        </p:nvSpPr>
        <p:spPr>
          <a:xfrm>
            <a:off x="5605741" y="5038345"/>
            <a:ext cx="469118" cy="24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hteck 161"/>
          <p:cNvSpPr/>
          <p:nvPr/>
        </p:nvSpPr>
        <p:spPr>
          <a:xfrm>
            <a:off x="6223220" y="5036891"/>
            <a:ext cx="469118" cy="24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hteck 164"/>
          <p:cNvSpPr/>
          <p:nvPr/>
        </p:nvSpPr>
        <p:spPr>
          <a:xfrm>
            <a:off x="5605741" y="5389848"/>
            <a:ext cx="469118" cy="247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/>
          <p:cNvSpPr/>
          <p:nvPr/>
        </p:nvSpPr>
        <p:spPr>
          <a:xfrm>
            <a:off x="6223220" y="5388394"/>
            <a:ext cx="469118" cy="24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hteck 168"/>
          <p:cNvSpPr/>
          <p:nvPr/>
        </p:nvSpPr>
        <p:spPr>
          <a:xfrm>
            <a:off x="7571403" y="5207154"/>
            <a:ext cx="467340" cy="24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hteck 169"/>
          <p:cNvSpPr/>
          <p:nvPr/>
        </p:nvSpPr>
        <p:spPr>
          <a:xfrm>
            <a:off x="6961905" y="5207156"/>
            <a:ext cx="469118" cy="24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Gerade Verbindung mit Pfeil 171"/>
          <p:cNvCxnSpPr/>
          <p:nvPr/>
        </p:nvCxnSpPr>
        <p:spPr>
          <a:xfrm flipH="1" flipV="1">
            <a:off x="7805623" y="4990022"/>
            <a:ext cx="2" cy="1960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/>
          <p:cNvCxnSpPr/>
          <p:nvPr/>
        </p:nvCxnSpPr>
        <p:spPr>
          <a:xfrm flipV="1">
            <a:off x="2790153" y="3794654"/>
            <a:ext cx="5667034" cy="1568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/>
          <p:cNvSpPr txBox="1"/>
          <p:nvPr/>
        </p:nvSpPr>
        <p:spPr>
          <a:xfrm>
            <a:off x="4629302" y="4988880"/>
            <a:ext cx="9643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512</a:t>
            </a:r>
            <a:endParaRPr lang="en-US" sz="900" dirty="0"/>
          </a:p>
        </p:txBody>
      </p:sp>
      <p:cxnSp>
        <p:nvCxnSpPr>
          <p:cNvPr id="26" name="Gewinkelter Verbinder 25"/>
          <p:cNvCxnSpPr>
            <a:stCxn id="82" idx="3"/>
            <a:endCxn id="153" idx="1"/>
          </p:cNvCxnSpPr>
          <p:nvPr/>
        </p:nvCxnSpPr>
        <p:spPr>
          <a:xfrm flipV="1">
            <a:off x="5339700" y="4474542"/>
            <a:ext cx="266041" cy="8572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6" name="Gewinkelter Verbinder 175"/>
          <p:cNvCxnSpPr>
            <a:stCxn id="82" idx="3"/>
            <a:endCxn id="157" idx="1"/>
          </p:cNvCxnSpPr>
          <p:nvPr/>
        </p:nvCxnSpPr>
        <p:spPr>
          <a:xfrm flipV="1">
            <a:off x="5339700" y="4813094"/>
            <a:ext cx="266041" cy="518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Gewinkelter Verbinder 177"/>
          <p:cNvCxnSpPr>
            <a:stCxn id="82" idx="3"/>
            <a:endCxn id="161" idx="1"/>
          </p:cNvCxnSpPr>
          <p:nvPr/>
        </p:nvCxnSpPr>
        <p:spPr>
          <a:xfrm flipV="1">
            <a:off x="5339700" y="5162205"/>
            <a:ext cx="266041" cy="169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Gewinkelter Verbinder 179"/>
          <p:cNvCxnSpPr>
            <a:stCxn id="82" idx="3"/>
            <a:endCxn id="165" idx="1"/>
          </p:cNvCxnSpPr>
          <p:nvPr/>
        </p:nvCxnSpPr>
        <p:spPr>
          <a:xfrm>
            <a:off x="5339700" y="5331743"/>
            <a:ext cx="266041" cy="181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1" name="Gewinkelter Verbinder 180"/>
          <p:cNvCxnSpPr>
            <a:stCxn id="82" idx="3"/>
            <a:endCxn id="123" idx="1"/>
          </p:cNvCxnSpPr>
          <p:nvPr/>
        </p:nvCxnSpPr>
        <p:spPr>
          <a:xfrm>
            <a:off x="5339700" y="5331743"/>
            <a:ext cx="266041" cy="522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Gewinkelter Verbinder 181"/>
          <p:cNvCxnSpPr>
            <a:stCxn id="82" idx="3"/>
            <a:endCxn id="145" idx="1"/>
          </p:cNvCxnSpPr>
          <p:nvPr/>
        </p:nvCxnSpPr>
        <p:spPr>
          <a:xfrm>
            <a:off x="5339700" y="5331743"/>
            <a:ext cx="266041" cy="858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8" name="Gewinkelter Verbinder 247"/>
          <p:cNvCxnSpPr>
            <a:stCxn id="40" idx="1"/>
          </p:cNvCxnSpPr>
          <p:nvPr/>
        </p:nvCxnSpPr>
        <p:spPr>
          <a:xfrm rot="10800000" flipH="1" flipV="1">
            <a:off x="6072576" y="4101486"/>
            <a:ext cx="1103547" cy="587311"/>
          </a:xfrm>
          <a:prstGeom prst="bentConnector3">
            <a:avLst>
              <a:gd name="adj1" fmla="val 81709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Gewinkelter Verbinder 36"/>
          <p:cNvCxnSpPr>
            <a:stCxn id="74" idx="3"/>
            <a:endCxn id="40" idx="3"/>
          </p:cNvCxnSpPr>
          <p:nvPr/>
        </p:nvCxnSpPr>
        <p:spPr>
          <a:xfrm flipV="1">
            <a:off x="3762622" y="4101487"/>
            <a:ext cx="2457135" cy="592964"/>
          </a:xfrm>
          <a:prstGeom prst="bentConnector3">
            <a:avLst>
              <a:gd name="adj1" fmla="val 63303"/>
            </a:avLst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2" name="Textfeld 221"/>
          <p:cNvSpPr txBox="1"/>
          <p:nvPr/>
        </p:nvSpPr>
        <p:spPr>
          <a:xfrm>
            <a:off x="6710232" y="4986934"/>
            <a:ext cx="9643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512</a:t>
            </a:r>
            <a:endParaRPr lang="en-US" sz="900" dirty="0"/>
          </a:p>
        </p:txBody>
      </p:sp>
      <p:sp>
        <p:nvSpPr>
          <p:cNvPr id="256" name="Pfeil nach rechts 255"/>
          <p:cNvSpPr/>
          <p:nvPr/>
        </p:nvSpPr>
        <p:spPr>
          <a:xfrm>
            <a:off x="329592" y="5379065"/>
            <a:ext cx="312529" cy="172343"/>
          </a:xfrm>
          <a:prstGeom prst="rightArrow">
            <a:avLst>
              <a:gd name="adj1" fmla="val 50000"/>
              <a:gd name="adj2" fmla="val 67685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feld 256"/>
          <p:cNvSpPr txBox="1"/>
          <p:nvPr/>
        </p:nvSpPr>
        <p:spPr>
          <a:xfrm>
            <a:off x="628568" y="5331145"/>
            <a:ext cx="1846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3x3 Convolution, BN, ReLU</a:t>
            </a:r>
            <a:endParaRPr lang="en-US" sz="1200" dirty="0"/>
          </a:p>
        </p:txBody>
      </p:sp>
      <p:sp>
        <p:nvSpPr>
          <p:cNvPr id="258" name="Pfeil nach rechts 257"/>
          <p:cNvSpPr/>
          <p:nvPr/>
        </p:nvSpPr>
        <p:spPr>
          <a:xfrm>
            <a:off x="329592" y="5632216"/>
            <a:ext cx="312529" cy="172343"/>
          </a:xfrm>
          <a:prstGeom prst="rightArrow">
            <a:avLst>
              <a:gd name="adj1" fmla="val 50000"/>
              <a:gd name="adj2" fmla="val 67685"/>
            </a:avLst>
          </a:prstGeom>
          <a:solidFill>
            <a:srgbClr val="FF5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/>
          <p:cNvSpPr txBox="1"/>
          <p:nvPr/>
        </p:nvSpPr>
        <p:spPr>
          <a:xfrm>
            <a:off x="628568" y="5584296"/>
            <a:ext cx="1846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1x1 Convolution, BN, ReLU</a:t>
            </a:r>
            <a:endParaRPr lang="en-US" sz="1200" dirty="0"/>
          </a:p>
        </p:txBody>
      </p:sp>
      <p:sp>
        <p:nvSpPr>
          <p:cNvPr id="260" name="Pfeil nach rechts 259"/>
          <p:cNvSpPr/>
          <p:nvPr/>
        </p:nvSpPr>
        <p:spPr>
          <a:xfrm>
            <a:off x="326341" y="5896184"/>
            <a:ext cx="312529" cy="172343"/>
          </a:xfrm>
          <a:prstGeom prst="rightArrow">
            <a:avLst>
              <a:gd name="adj1" fmla="val 50000"/>
              <a:gd name="adj2" fmla="val 6768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feld 260"/>
          <p:cNvSpPr txBox="1"/>
          <p:nvPr/>
        </p:nvSpPr>
        <p:spPr>
          <a:xfrm>
            <a:off x="625317" y="5848264"/>
            <a:ext cx="2326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3x3 Dilated Convolution, BN, ReLU</a:t>
            </a:r>
            <a:endParaRPr lang="en-US" sz="1200" dirty="0"/>
          </a:p>
        </p:txBody>
      </p:sp>
      <p:sp>
        <p:nvSpPr>
          <p:cNvPr id="262" name="Pfeil nach rechts 261"/>
          <p:cNvSpPr/>
          <p:nvPr/>
        </p:nvSpPr>
        <p:spPr>
          <a:xfrm>
            <a:off x="327830" y="6162725"/>
            <a:ext cx="312529" cy="172343"/>
          </a:xfrm>
          <a:prstGeom prst="rightArrow">
            <a:avLst>
              <a:gd name="adj1" fmla="val 50000"/>
              <a:gd name="adj2" fmla="val 6768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feld 262"/>
          <p:cNvSpPr txBox="1"/>
          <p:nvPr/>
        </p:nvSpPr>
        <p:spPr>
          <a:xfrm>
            <a:off x="626806" y="6114805"/>
            <a:ext cx="339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1x1 Adapt. Avg. Pooling, 1x1 Convolution, BN, ReLU</a:t>
            </a:r>
            <a:endParaRPr lang="en-US" sz="1200" dirty="0"/>
          </a:p>
        </p:txBody>
      </p:sp>
      <p:sp>
        <p:nvSpPr>
          <p:cNvPr id="275" name="Textfeld 274"/>
          <p:cNvSpPr txBox="1"/>
          <p:nvPr/>
        </p:nvSpPr>
        <p:spPr>
          <a:xfrm>
            <a:off x="5358128" y="6260501"/>
            <a:ext cx="9643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512</a:t>
            </a:r>
            <a:endParaRPr lang="en-US" sz="900" dirty="0"/>
          </a:p>
        </p:txBody>
      </p:sp>
      <p:sp>
        <p:nvSpPr>
          <p:cNvPr id="276" name="Textfeld 275"/>
          <p:cNvSpPr txBox="1"/>
          <p:nvPr/>
        </p:nvSpPr>
        <p:spPr>
          <a:xfrm>
            <a:off x="5975729" y="6263075"/>
            <a:ext cx="96434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512</a:t>
            </a:r>
            <a:endParaRPr lang="en-US" sz="900" dirty="0"/>
          </a:p>
        </p:txBody>
      </p:sp>
      <p:sp>
        <p:nvSpPr>
          <p:cNvPr id="289" name="Textfeld 288"/>
          <p:cNvSpPr txBox="1"/>
          <p:nvPr/>
        </p:nvSpPr>
        <p:spPr>
          <a:xfrm>
            <a:off x="5608550" y="4538329"/>
            <a:ext cx="4640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00" dirty="0"/>
              <a:t>⋮</a:t>
            </a:r>
            <a:endParaRPr lang="en-US" sz="100" dirty="0"/>
          </a:p>
        </p:txBody>
      </p:sp>
      <p:sp>
        <p:nvSpPr>
          <p:cNvPr id="290" name="Textfeld 289"/>
          <p:cNvSpPr txBox="1"/>
          <p:nvPr/>
        </p:nvSpPr>
        <p:spPr>
          <a:xfrm>
            <a:off x="5607563" y="4883363"/>
            <a:ext cx="4640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00" dirty="0"/>
              <a:t>⋮</a:t>
            </a:r>
            <a:endParaRPr lang="en-US" sz="100" dirty="0"/>
          </a:p>
        </p:txBody>
      </p:sp>
      <p:sp>
        <p:nvSpPr>
          <p:cNvPr id="291" name="Textfeld 290"/>
          <p:cNvSpPr txBox="1"/>
          <p:nvPr/>
        </p:nvSpPr>
        <p:spPr>
          <a:xfrm>
            <a:off x="5606652" y="5231075"/>
            <a:ext cx="4640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00" dirty="0"/>
              <a:t>⋮</a:t>
            </a:r>
            <a:endParaRPr lang="en-US" sz="100" dirty="0"/>
          </a:p>
        </p:txBody>
      </p:sp>
      <p:sp>
        <p:nvSpPr>
          <p:cNvPr id="292" name="Textfeld 291"/>
          <p:cNvSpPr txBox="1"/>
          <p:nvPr/>
        </p:nvSpPr>
        <p:spPr>
          <a:xfrm>
            <a:off x="5605665" y="5576109"/>
            <a:ext cx="4640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00" dirty="0"/>
              <a:t>⋮</a:t>
            </a:r>
            <a:endParaRPr lang="en-US" sz="100" dirty="0"/>
          </a:p>
        </p:txBody>
      </p:sp>
      <p:sp>
        <p:nvSpPr>
          <p:cNvPr id="295" name="Textfeld 294"/>
          <p:cNvSpPr txBox="1"/>
          <p:nvPr/>
        </p:nvSpPr>
        <p:spPr>
          <a:xfrm>
            <a:off x="5613380" y="5916123"/>
            <a:ext cx="4640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00" dirty="0"/>
              <a:t>⋮</a:t>
            </a:r>
            <a:endParaRPr lang="en-US" sz="100" dirty="0"/>
          </a:p>
        </p:txBody>
      </p:sp>
      <p:sp>
        <p:nvSpPr>
          <p:cNvPr id="296" name="Textfeld 295"/>
          <p:cNvSpPr txBox="1"/>
          <p:nvPr/>
        </p:nvSpPr>
        <p:spPr>
          <a:xfrm>
            <a:off x="6211662" y="4537181"/>
            <a:ext cx="4640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00" dirty="0"/>
              <a:t>⋮</a:t>
            </a:r>
            <a:endParaRPr lang="en-US" sz="100" dirty="0"/>
          </a:p>
        </p:txBody>
      </p:sp>
      <p:sp>
        <p:nvSpPr>
          <p:cNvPr id="297" name="Textfeld 296"/>
          <p:cNvSpPr txBox="1"/>
          <p:nvPr/>
        </p:nvSpPr>
        <p:spPr>
          <a:xfrm>
            <a:off x="6210675" y="4882215"/>
            <a:ext cx="4640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00" dirty="0"/>
              <a:t>⋮</a:t>
            </a:r>
            <a:endParaRPr lang="en-US" sz="100" dirty="0"/>
          </a:p>
        </p:txBody>
      </p:sp>
      <p:sp>
        <p:nvSpPr>
          <p:cNvPr id="298" name="Textfeld 297"/>
          <p:cNvSpPr txBox="1"/>
          <p:nvPr/>
        </p:nvSpPr>
        <p:spPr>
          <a:xfrm>
            <a:off x="6209764" y="5229927"/>
            <a:ext cx="4640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00" dirty="0"/>
              <a:t>⋮</a:t>
            </a:r>
            <a:endParaRPr lang="en-US" sz="100" dirty="0"/>
          </a:p>
        </p:txBody>
      </p:sp>
      <p:sp>
        <p:nvSpPr>
          <p:cNvPr id="299" name="Textfeld 298"/>
          <p:cNvSpPr txBox="1"/>
          <p:nvPr/>
        </p:nvSpPr>
        <p:spPr>
          <a:xfrm>
            <a:off x="6208777" y="5574961"/>
            <a:ext cx="4640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00" dirty="0"/>
              <a:t>⋮</a:t>
            </a:r>
            <a:endParaRPr lang="en-US" sz="100" dirty="0"/>
          </a:p>
        </p:txBody>
      </p:sp>
      <p:sp>
        <p:nvSpPr>
          <p:cNvPr id="300" name="Textfeld 299"/>
          <p:cNvSpPr txBox="1"/>
          <p:nvPr/>
        </p:nvSpPr>
        <p:spPr>
          <a:xfrm>
            <a:off x="6216492" y="5914975"/>
            <a:ext cx="46402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800" dirty="0"/>
              <a:t>⋮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6646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53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Konstantin Müller</dc:creator>
  <cp:lastModifiedBy>Konstantin</cp:lastModifiedBy>
  <cp:revision>308</cp:revision>
  <dcterms:created xsi:type="dcterms:W3CDTF">2022-06-05T16:02:33Z</dcterms:created>
  <dcterms:modified xsi:type="dcterms:W3CDTF">2023-09-12T10:44:46Z</dcterms:modified>
</cp:coreProperties>
</file>