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9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9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1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79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70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49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0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2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56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8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1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2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41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5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9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47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B022-826F-4197-B5B4-9C0F63ACB82B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0EC1-B14D-4D6D-9785-7BFACC56D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16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en-US" dirty="0" err="1" smtClean="0"/>
              <a:t>Spider_Tanks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Сделан:</a:t>
            </a:r>
          </a:p>
          <a:p>
            <a:pPr algn="r"/>
            <a:r>
              <a:rPr lang="ru-RU" dirty="0" smtClean="0"/>
              <a:t>Павельевым Константином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за игра?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Данная игра </a:t>
            </a:r>
            <a:r>
              <a:rPr lang="ru-RU" dirty="0"/>
              <a:t>представляет собой </a:t>
            </a:r>
            <a:r>
              <a:rPr lang="ru-RU" dirty="0" err="1"/>
              <a:t>платформер</a:t>
            </a:r>
            <a:r>
              <a:rPr lang="ru-RU" dirty="0"/>
              <a:t> для двух игроков. </a:t>
            </a:r>
            <a:endParaRPr lang="ru-RU" dirty="0" smtClean="0"/>
          </a:p>
          <a:p>
            <a:r>
              <a:rPr lang="ru-RU" dirty="0" smtClean="0"/>
              <a:t>Главной </a:t>
            </a:r>
            <a:r>
              <a:rPr lang="ru-RU" dirty="0"/>
              <a:t>целью обоих игроков является умерщвление друг друга.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93" y="2336800"/>
            <a:ext cx="3734102" cy="3598863"/>
          </a:xfrm>
        </p:spPr>
      </p:pic>
    </p:spTree>
    <p:extLst>
      <p:ext uri="{BB962C8B-B14F-4D97-AF65-F5344CB8AC3E}">
        <p14:creationId xmlns:p14="http://schemas.microsoft.com/office/powerpoint/2010/main" val="21088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Слева и справа сверху можно увидеть сколько «жизней» осталось у каждого игрока. При исчерпании оных одним игроком, другому </a:t>
            </a:r>
            <a:r>
              <a:rPr lang="ru-RU" dirty="0" smtClean="0"/>
              <a:t>зачисляется одна </a:t>
            </a:r>
            <a:r>
              <a:rPr lang="ru-RU" dirty="0"/>
              <a:t>победа. </a:t>
            </a:r>
            <a:endParaRPr lang="ru-RU" dirty="0" smtClean="0"/>
          </a:p>
          <a:p>
            <a:r>
              <a:rPr lang="ru-RU" dirty="0" smtClean="0"/>
              <a:t>Победы </a:t>
            </a:r>
            <a:r>
              <a:rPr lang="ru-RU" dirty="0"/>
              <a:t>в каждом раунде показываются сверху.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153" y="2336800"/>
            <a:ext cx="3732982" cy="3598863"/>
          </a:xfrm>
        </p:spPr>
      </p:pic>
    </p:spTree>
    <p:extLst>
      <p:ext uri="{BB962C8B-B14F-4D97-AF65-F5344CB8AC3E}">
        <p14:creationId xmlns:p14="http://schemas.microsoft.com/office/powerpoint/2010/main" val="26845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Первый игрок управляется с помощью клавиш </a:t>
            </a:r>
            <a:r>
              <a:rPr lang="en-US" dirty="0" smtClean="0"/>
              <a:t>WASD</a:t>
            </a:r>
            <a:r>
              <a:rPr lang="ru-RU" dirty="0"/>
              <a:t>, а второй с помощью </a:t>
            </a:r>
            <a:r>
              <a:rPr lang="ru-RU" dirty="0" smtClean="0"/>
              <a:t>стрелок.</a:t>
            </a:r>
          </a:p>
          <a:p>
            <a:r>
              <a:rPr lang="ru-RU" dirty="0"/>
              <a:t>П</a:t>
            </a:r>
            <a:r>
              <a:rPr lang="ru-RU" dirty="0" smtClean="0"/>
              <a:t>ри </a:t>
            </a:r>
            <a:r>
              <a:rPr lang="ru-RU" dirty="0"/>
              <a:t>чём стрелка вниз и клавиша </a:t>
            </a:r>
            <a:r>
              <a:rPr lang="en-US" dirty="0"/>
              <a:t>S</a:t>
            </a:r>
            <a:r>
              <a:rPr lang="ru-RU" dirty="0"/>
              <a:t> отвечают за стрельбу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</a:t>
            </a:r>
            <a:r>
              <a:rPr lang="ru-RU" dirty="0"/>
              <a:t>пуля одного игрока попадает в другого, то второй теряет одну «жизнь».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19" y="2336800"/>
            <a:ext cx="3739849" cy="3598863"/>
          </a:xfrm>
        </p:spPr>
      </p:pic>
    </p:spTree>
    <p:extLst>
      <p:ext uri="{BB962C8B-B14F-4D97-AF65-F5344CB8AC3E}">
        <p14:creationId xmlns:p14="http://schemas.microsoft.com/office/powerpoint/2010/main" val="14063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«смерти» одного из игроков карта немедленно меняется на </a:t>
            </a:r>
            <a:r>
              <a:rPr lang="ru-RU" dirty="0" smtClean="0"/>
              <a:t>следующую </a:t>
            </a:r>
            <a:r>
              <a:rPr lang="ru-RU" dirty="0"/>
              <a:t>и так по кругу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У этой игры нет конца.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0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будущие улучшения.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Улучшение </a:t>
            </a:r>
            <a:r>
              <a:rPr lang="ru-RU" dirty="0" err="1" smtClean="0"/>
              <a:t>анимаций</a:t>
            </a:r>
            <a:r>
              <a:rPr lang="ru-RU" dirty="0" smtClean="0"/>
              <a:t> игроков;</a:t>
            </a:r>
          </a:p>
          <a:p>
            <a:r>
              <a:rPr lang="ru-RU" dirty="0" smtClean="0"/>
              <a:t>Повышение удобства в управлении;</a:t>
            </a:r>
          </a:p>
          <a:p>
            <a:r>
              <a:rPr lang="ru-RU" dirty="0" smtClean="0"/>
              <a:t>Усложнение и увеличение количества карт;</a:t>
            </a:r>
          </a:p>
          <a:p>
            <a:r>
              <a:rPr lang="ru-RU" dirty="0" smtClean="0"/>
              <a:t>Украшение игры;</a:t>
            </a:r>
          </a:p>
          <a:p>
            <a:r>
              <a:rPr lang="ru-RU" smtClean="0"/>
              <a:t>Упрощение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3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24</TotalTime>
  <Words>158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Проект Pygame: Spider_Tanks</vt:lpstr>
      <vt:lpstr>Что это за игра?</vt:lpstr>
      <vt:lpstr>Интерфейс.</vt:lpstr>
      <vt:lpstr>Управление.</vt:lpstr>
      <vt:lpstr>Особенности.</vt:lpstr>
      <vt:lpstr>Возможные будущие улучшения.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Pygame: Spider_Tanks</dc:title>
  <dc:creator>Konstantin Paveliev</dc:creator>
  <cp:lastModifiedBy>Konstantin Paveliev</cp:lastModifiedBy>
  <cp:revision>3</cp:revision>
  <dcterms:created xsi:type="dcterms:W3CDTF">2021-02-25T10:02:10Z</dcterms:created>
  <dcterms:modified xsi:type="dcterms:W3CDTF">2021-02-25T10:26:29Z</dcterms:modified>
</cp:coreProperties>
</file>