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599" y="1122363"/>
            <a:ext cx="7792329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599" y="3602038"/>
            <a:ext cx="7792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353159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35315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EC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Specialities</a:t>
            </a:r>
            <a:r>
              <a:rPr lang="en-US" dirty="0"/>
              <a:t> of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From templates and abusive prime numbers 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>
                <a:cs typeface="Calibri" panose="020F0502020204030204" pitchFamily="34" charset="0"/>
              </a:rPr>
              <a:t>History of C++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0" i="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Peculiarities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cs typeface="Calibri" panose="020F0502020204030204" pitchFamily="34" charset="0"/>
              </a:rPr>
              <a:t>Templates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cs typeface="Calibri" panose="020F0502020204030204" pitchFamily="34" charset="0"/>
              </a:rPr>
              <a:t>Examples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cs typeface="Calibri" panose="020F0502020204030204" pitchFamily="34" charset="0"/>
              </a:rPr>
              <a:t>Hands-On</a:t>
            </a:r>
          </a:p>
          <a:p>
            <a:pPr marL="571500" indent="-571500">
              <a:buFont typeface="+mj-lt"/>
              <a:buAutoNum type="romanUcPeriod"/>
            </a:pPr>
            <a:endParaRPr lang="en-US" dirty="0">
              <a:cs typeface="Calibri" panose="020F0502020204030204" pitchFamily="34" charset="0"/>
            </a:endParaRPr>
          </a:p>
          <a:p>
            <a:pPr marL="571500" indent="-571500">
              <a:buFont typeface="+mj-lt"/>
              <a:buAutoNum type="romanUcPeriod"/>
            </a:pPr>
            <a:endParaRPr lang="en-US" dirty="0"/>
          </a:p>
          <a:p>
            <a:pPr marL="571500" indent="-571500">
              <a:buFont typeface="+mj-lt"/>
              <a:buAutoNum type="romanUcPeriod"/>
            </a:pPr>
            <a:endParaRPr lang="en-US" dirty="0"/>
          </a:p>
          <a:p>
            <a:pPr marL="571500" indent="-57150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of Development 1979</a:t>
            </a:r>
          </a:p>
          <a:p>
            <a:r>
              <a:rPr lang="en-US" dirty="0"/>
              <a:t>Target: C with classes</a:t>
            </a:r>
          </a:p>
          <a:p>
            <a:r>
              <a:rPr lang="en-US" dirty="0"/>
              <a:t>Use Cases: System &amp; Application programming</a:t>
            </a:r>
          </a:p>
          <a:p>
            <a:r>
              <a:rPr lang="en-US" dirty="0"/>
              <a:t>Today: Extended generic programming features</a:t>
            </a:r>
          </a:p>
          <a:p>
            <a:r>
              <a:rPr lang="en-US" dirty="0"/>
              <a:t>Multiple Standards (</a:t>
            </a:r>
            <a:r>
              <a:rPr lang="de-DE" b="0" i="0" dirty="0">
                <a:solidFill>
                  <a:srgbClr val="202122"/>
                </a:solidFill>
                <a:effectLst/>
              </a:rPr>
              <a:t>ISO/IEC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01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Peculiarities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Compiled language</a:t>
            </a:r>
          </a:p>
          <a:p>
            <a:r>
              <a:rPr lang="en-US" dirty="0"/>
              <a:t>Memory management</a:t>
            </a:r>
          </a:p>
          <a:p>
            <a:r>
              <a:rPr lang="en-US" dirty="0"/>
              <a:t>Object orientation</a:t>
            </a:r>
          </a:p>
          <a:p>
            <a:r>
              <a:rPr lang="en-US" dirty="0"/>
              <a:t>Functional programming</a:t>
            </a:r>
          </a:p>
          <a:p>
            <a:r>
              <a:rPr lang="en-US" dirty="0"/>
              <a:t>Generic programming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Templates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3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“Metaprogramming”</a:t>
            </a:r>
          </a:p>
          <a:p>
            <a:r>
              <a:rPr lang="en-US" dirty="0"/>
              <a:t>C++ equivalent to JAVA generics</a:t>
            </a:r>
          </a:p>
          <a:p>
            <a:r>
              <a:rPr lang="en-US" dirty="0"/>
              <a:t>3 types of templates (function, class, variable)</a:t>
            </a:r>
          </a:p>
          <a:p>
            <a:r>
              <a:rPr lang="en-US" dirty="0"/>
              <a:t>Basis for STL</a:t>
            </a:r>
          </a:p>
          <a:p>
            <a:r>
              <a:rPr lang="en-US" dirty="0"/>
              <a:t>Especially useful for:</a:t>
            </a:r>
          </a:p>
          <a:p>
            <a:pPr lvl="1"/>
            <a:r>
              <a:rPr lang="en-US" dirty="0"/>
              <a:t> Data structures</a:t>
            </a:r>
          </a:p>
          <a:p>
            <a:pPr lvl="1"/>
            <a:r>
              <a:rPr lang="en-US" dirty="0"/>
              <a:t> Static optimizations</a:t>
            </a:r>
          </a:p>
          <a:p>
            <a:r>
              <a:rPr lang="en-US" dirty="0"/>
              <a:t>Turing complete!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4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7711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9DEA7639-E502-F246-A408-0FA8FC37561C}" vid="{31B1E737-AF52-064F-94F3-E604BC87F7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C++-PowerPoint-Template</Template>
  <TotalTime>121</TotalTime>
  <Words>107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Office Theme</vt:lpstr>
      <vt:lpstr>Specialities of C++</vt:lpstr>
      <vt:lpstr>Agenda</vt:lpstr>
      <vt:lpstr>History of C++</vt:lpstr>
      <vt:lpstr>Peculiarities</vt:lpstr>
      <vt:lpstr>Templates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Fabian Albrecht</dc:creator>
  <cp:lastModifiedBy>Albrecht, Fabian</cp:lastModifiedBy>
  <cp:revision>12</cp:revision>
  <dcterms:created xsi:type="dcterms:W3CDTF">2022-05-13T17:57:07Z</dcterms:created>
  <dcterms:modified xsi:type="dcterms:W3CDTF">2022-05-23T21:27:06Z</dcterms:modified>
</cp:coreProperties>
</file>