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sldIdLst>
    <p:sldId id="256" r:id="rId2"/>
    <p:sldId id="257" r:id="rId3"/>
    <p:sldId id="258" r:id="rId4"/>
    <p:sldId id="263" r:id="rId5"/>
    <p:sldId id="262"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lt-LT"/>
              <a:t>Spustelėję redag. ruoš. pavad. stilių</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t-LT"/>
              <a:t>Spustelėkite norėdami redaguoti šablono paantraštės stilių</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291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vadinima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lt-LT"/>
              <a:t>Spustelėję redag. ruoš. pavad. stilių</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Redaguoti šablono teksto stilius</a:t>
            </a:r>
          </a:p>
        </p:txBody>
      </p:sp>
      <p:sp>
        <p:nvSpPr>
          <p:cNvPr id="4" name="Date Placeholder 3"/>
          <p:cNvSpPr>
            <a:spLocks noGrp="1"/>
          </p:cNvSpPr>
          <p:nvPr>
            <p:ph type="dt" sz="half" idx="10"/>
          </p:nvPr>
        </p:nvSpPr>
        <p:spPr/>
        <p:txBody>
          <a:bodyPr/>
          <a:lstStyle/>
          <a:p>
            <a:fld id="{5586B75A-687E-405C-8A0B-8D00578BA2C3}" type="datetimeFigureOut">
              <a:rPr lang="en-US" smtClean="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3503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siūlymas su antrašt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lt-LT"/>
              <a:t>Spustelėję redag. ruoš. pavad. stilių</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Redaguoti šablono teksto stilius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Redaguoti šablono teksto stilius</a:t>
            </a:r>
          </a:p>
        </p:txBody>
      </p:sp>
      <p:sp>
        <p:nvSpPr>
          <p:cNvPr id="4" name="Date Placeholder 3"/>
          <p:cNvSpPr>
            <a:spLocks noGrp="1"/>
          </p:cNvSpPr>
          <p:nvPr>
            <p:ph type="dt" sz="half" idx="10"/>
          </p:nvPr>
        </p:nvSpPr>
        <p:spPr/>
        <p:txBody>
          <a:bodyPr/>
          <a:lstStyle/>
          <a:p>
            <a:fld id="{5586B75A-687E-405C-8A0B-8D00578BA2C3}" type="datetimeFigureOut">
              <a:rPr lang="en-US" smtClean="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13313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ortelės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lt-LT"/>
              <a:t>Spustelėję redag. ruoš. pavad. stilių</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Redaguoti šablono teksto stilius</a:t>
            </a:r>
          </a:p>
        </p:txBody>
      </p:sp>
      <p:sp>
        <p:nvSpPr>
          <p:cNvPr id="4" name="Date Placeholder 3"/>
          <p:cNvSpPr>
            <a:spLocks noGrp="1"/>
          </p:cNvSpPr>
          <p:nvPr>
            <p:ph type="dt" sz="half" idx="10"/>
          </p:nvPr>
        </p:nvSpPr>
        <p:spPr/>
        <p:txBody>
          <a:bodyPr/>
          <a:lstStyle/>
          <a:p>
            <a:fld id="{5586B75A-687E-405C-8A0B-8D00578BA2C3}" type="datetimeFigureOut">
              <a:rPr lang="en-US" smtClean="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28645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siūlymo pavadinimas kortelės">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lt-LT"/>
              <a:t>Spustelėję redag. ruoš. pavad. stilių</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Redaguoti šablono teksto stilius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Redaguoti šablono teksto stilius</a:t>
            </a:r>
          </a:p>
        </p:txBody>
      </p:sp>
      <p:sp>
        <p:nvSpPr>
          <p:cNvPr id="4" name="Date Placeholder 3"/>
          <p:cNvSpPr>
            <a:spLocks noGrp="1"/>
          </p:cNvSpPr>
          <p:nvPr>
            <p:ph type="dt" sz="half" idx="10"/>
          </p:nvPr>
        </p:nvSpPr>
        <p:spPr/>
        <p:txBody>
          <a:bodyPr/>
          <a:lstStyle/>
          <a:p>
            <a:fld id="{5586B75A-687E-405C-8A0B-8D00578BA2C3}" type="datetimeFigureOut">
              <a:rPr lang="en-US" smtClean="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066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rba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lt-LT"/>
              <a:t>Spustelėję redag. ruoš. pavad. stilių</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t-LT"/>
              <a:t>Redaguoti šablono teksto stilius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Redaguoti šablono teksto stilius</a:t>
            </a:r>
          </a:p>
        </p:txBody>
      </p:sp>
      <p:sp>
        <p:nvSpPr>
          <p:cNvPr id="4" name="Date Placeholder 3"/>
          <p:cNvSpPr>
            <a:spLocks noGrp="1"/>
          </p:cNvSpPr>
          <p:nvPr>
            <p:ph type="dt" sz="half" idx="10"/>
          </p:nvPr>
        </p:nvSpPr>
        <p:spPr/>
        <p:txBody>
          <a:bodyPr/>
          <a:lstStyle/>
          <a:p>
            <a:fld id="{5586B75A-687E-405C-8A0B-8D00578BA2C3}" type="datetimeFigureOut">
              <a:rPr lang="en-US" smtClean="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87548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 ruoš. pavad. stilių</a:t>
            </a:r>
            <a:endParaRPr lang="en-US" dirty="0"/>
          </a:p>
        </p:txBody>
      </p:sp>
      <p:sp>
        <p:nvSpPr>
          <p:cNvPr id="3" name="Vertical Text Placeholder 2"/>
          <p:cNvSpPr>
            <a:spLocks noGrp="1"/>
          </p:cNvSpPr>
          <p:nvPr>
            <p:ph type="body" orient="vert" idx="1"/>
          </p:nvPr>
        </p:nvSpPr>
        <p:spPr/>
        <p:txBody>
          <a:bodyPr vert="eaVert"/>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0578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lt-LT"/>
              <a:t>Spustelėję redag. ruoš. pavad. stilių</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610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lt-LT"/>
              <a:t>Spustelėję redag. ruoš. pavad. stilių</a:t>
            </a:r>
            <a:endParaRPr lang="en-US" dirty="0"/>
          </a:p>
        </p:txBody>
      </p:sp>
      <p:sp>
        <p:nvSpPr>
          <p:cNvPr id="3" name="Content Placeholder 2"/>
          <p:cNvSpPr>
            <a:spLocks noGrp="1"/>
          </p:cNvSpPr>
          <p:nvPr>
            <p:ph idx="1"/>
          </p:nvPr>
        </p:nvSpPr>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82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lt-LT"/>
              <a:t>Spustelėję redag. ruoš. pavad. stilių</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lt-LT"/>
              <a:t>Redaguoti šablono teksto stilius</a:t>
            </a:r>
          </a:p>
        </p:txBody>
      </p:sp>
      <p:sp>
        <p:nvSpPr>
          <p:cNvPr id="4" name="Date Placeholder 3"/>
          <p:cNvSpPr>
            <a:spLocks noGrp="1"/>
          </p:cNvSpPr>
          <p:nvPr>
            <p:ph type="dt" sz="half" idx="10"/>
          </p:nvPr>
        </p:nvSpPr>
        <p:spPr/>
        <p:txBody>
          <a:bodyPr/>
          <a:lstStyle/>
          <a:p>
            <a:fld id="{5586B75A-687E-405C-8A0B-8D00578BA2C3}" type="datetimeFigureOut">
              <a:rPr lang="en-US" smtClean="0"/>
              <a:pPr/>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892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t>Spustelėję redag. ruoš. pavad. stilių</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833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lt-LT"/>
              <a:t>Spustelėję redag. ruoš. pavad. stilių</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Redaguoti šablono teksto stilius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Redaguoti šablono teksto stilius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5/12/2017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2128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lt-LT"/>
              <a:t>Spustelėję redag. ruoš. pavad. stilių</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5/12/2017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935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5/12/2017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770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lt-LT"/>
              <a:t>Spustelėję redag. ruoš. pavad. stilių</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lt-LT"/>
              <a:t>Redaguoti šablono teksto stilius</a:t>
            </a:r>
          </a:p>
        </p:txBody>
      </p:sp>
      <p:sp>
        <p:nvSpPr>
          <p:cNvPr id="5" name="Date Placeholder 4"/>
          <p:cNvSpPr>
            <a:spLocks noGrp="1"/>
          </p:cNvSpPr>
          <p:nvPr>
            <p:ph type="dt" sz="half" idx="10"/>
          </p:nvPr>
        </p:nvSpPr>
        <p:spPr/>
        <p:txBody>
          <a:bodyPr/>
          <a:lstStyle/>
          <a:p>
            <a:fld id="{AF6E2C9B-5FA2-460D-9BE7-B0812FC2A6FF}" type="datetimeFigureOut">
              <a:rPr lang="en-US" smtClean="0"/>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561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lt-LT"/>
              <a:t>Spustelėję redag. ruoš. pavad. stilių</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lt-LT"/>
              <a:t>Spustelėkite piktogr. norėdami įtraukti pav.</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t-LT"/>
              <a:t>Redaguoti šablono teksto stilius</a:t>
            </a:r>
          </a:p>
        </p:txBody>
      </p:sp>
      <p:sp>
        <p:nvSpPr>
          <p:cNvPr id="5" name="Date Placeholder 4"/>
          <p:cNvSpPr>
            <a:spLocks noGrp="1"/>
          </p:cNvSpPr>
          <p:nvPr>
            <p:ph type="dt" sz="half" idx="10"/>
          </p:nvPr>
        </p:nvSpPr>
        <p:spPr/>
        <p:txBody>
          <a:bodyPr/>
          <a:lstStyle/>
          <a:p>
            <a:fld id="{5586B75A-687E-405C-8A0B-8D00578BA2C3}" type="datetimeFigureOut">
              <a:rPr lang="en-US" smtClean="0"/>
              <a:pPr/>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862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lt-LT"/>
              <a:t>Spustelėję redag. ruoš. pavad. stilių</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5/12/2017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4841884"/>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tačiakampis 10"/>
          <p:cNvSpPr/>
          <p:nvPr/>
        </p:nvSpPr>
        <p:spPr>
          <a:xfrm>
            <a:off x="1752599" y="1455528"/>
            <a:ext cx="9144001" cy="1015663"/>
          </a:xfrm>
          <a:prstGeom prst="rect">
            <a:avLst/>
          </a:prstGeom>
          <a:noFill/>
        </p:spPr>
        <p:txBody>
          <a:bodyPr wrap="square" lIns="91440" tIns="45720" rIns="91440" bIns="45720">
            <a:spAutoFit/>
          </a:bodyPr>
          <a:lstStyle/>
          <a:p>
            <a:pPr algn="ctr"/>
            <a:r>
              <a:rPr lang="lt-LT"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Vilniaus kolegija</a:t>
            </a:r>
          </a:p>
          <a:p>
            <a:pPr algn="ctr"/>
            <a:r>
              <a:rPr lang="lt-LT"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Elektronikos ir informatikos fakultetas</a:t>
            </a:r>
          </a:p>
          <a:p>
            <a:pPr algn="ctr"/>
            <a:r>
              <a:rPr lang="lt-LT"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Programinės įrangos katedra</a:t>
            </a:r>
            <a:endParaRPr lang="lt-LT" sz="16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2" name="Stačiakampis 11"/>
          <p:cNvSpPr/>
          <p:nvPr/>
        </p:nvSpPr>
        <p:spPr>
          <a:xfrm>
            <a:off x="7836768" y="4546475"/>
            <a:ext cx="3059831" cy="1631216"/>
          </a:xfrm>
          <a:prstGeom prst="rect">
            <a:avLst/>
          </a:prstGeom>
          <a:noFill/>
        </p:spPr>
        <p:txBody>
          <a:bodyPr wrap="square" lIns="91440" tIns="45720" rIns="91440" bIns="45720">
            <a:spAutoFit/>
          </a:bodyPr>
          <a:lstStyle/>
          <a:p>
            <a:r>
              <a:rPr lang="lt-LT"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 GEDVILAS</a:t>
            </a:r>
          </a:p>
          <a:p>
            <a:r>
              <a:rPr lang="lt-LT"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 AMŠIEJUS</a:t>
            </a:r>
          </a:p>
          <a:p>
            <a:r>
              <a:rPr lang="lt-LT"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Ž. BARONAS</a:t>
            </a:r>
            <a:endParaRPr lang="lt-LT"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lt-LT"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lt-LT"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 SAVULIONIS</a:t>
            </a:r>
          </a:p>
        </p:txBody>
      </p:sp>
      <p:sp>
        <p:nvSpPr>
          <p:cNvPr id="13" name="Stačiakampis 12"/>
          <p:cNvSpPr/>
          <p:nvPr/>
        </p:nvSpPr>
        <p:spPr>
          <a:xfrm>
            <a:off x="5889222" y="6229580"/>
            <a:ext cx="870751" cy="461665"/>
          </a:xfrm>
          <a:prstGeom prst="rect">
            <a:avLst/>
          </a:prstGeom>
          <a:noFill/>
        </p:spPr>
        <p:txBody>
          <a:bodyPr wrap="none" lIns="91440" tIns="45720" rIns="91440" bIns="45720" anchor="ctr">
            <a:spAutoFit/>
          </a:bodyPr>
          <a:lstStyle/>
          <a:p>
            <a:pPr algn="ctr"/>
            <a:r>
              <a:rPr lang="lt-LT" sz="2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2017</a:t>
            </a:r>
          </a:p>
        </p:txBody>
      </p:sp>
      <p:pic>
        <p:nvPicPr>
          <p:cNvPr id="14" name="Picture 2" descr="http://svidras.lt/wp-content/uploads/2014/10/vilniaus-kolegija-logotip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149" y="229590"/>
            <a:ext cx="990899" cy="1119715"/>
          </a:xfrm>
          <a:prstGeom prst="rect">
            <a:avLst/>
          </a:prstGeom>
          <a:noFill/>
          <a:extLst>
            <a:ext uri="{909E8E84-426E-40DD-AFC4-6F175D3DCCD1}">
              <a14:hiddenFill xmlns:a14="http://schemas.microsoft.com/office/drawing/2010/main">
                <a:solidFill>
                  <a:srgbClr val="FFFFFF"/>
                </a:solidFill>
              </a14:hiddenFill>
            </a:ext>
          </a:extLst>
        </p:spPr>
      </p:pic>
      <p:sp>
        <p:nvSpPr>
          <p:cNvPr id="15" name="Stačiakampis 14"/>
          <p:cNvSpPr/>
          <p:nvPr/>
        </p:nvSpPr>
        <p:spPr>
          <a:xfrm>
            <a:off x="1752600" y="2683636"/>
            <a:ext cx="9143999" cy="523220"/>
          </a:xfrm>
          <a:prstGeom prst="rect">
            <a:avLst/>
          </a:prstGeom>
          <a:noFill/>
        </p:spPr>
        <p:txBody>
          <a:bodyPr wrap="square" lIns="91440" tIns="45720" rIns="91440" bIns="45720">
            <a:spAutoFit/>
          </a:bodyPr>
          <a:lstStyle/>
          <a:p>
            <a:pPr algn="ctr"/>
            <a:r>
              <a:rPr lang="lt-LT" sz="28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Duomenų bazių praktika</a:t>
            </a:r>
          </a:p>
        </p:txBody>
      </p:sp>
      <p:sp>
        <p:nvSpPr>
          <p:cNvPr id="16" name="Stačiakampis 5"/>
          <p:cNvSpPr/>
          <p:nvPr/>
        </p:nvSpPr>
        <p:spPr>
          <a:xfrm>
            <a:off x="2796208" y="4854252"/>
            <a:ext cx="1944216" cy="1015663"/>
          </a:xfrm>
          <a:prstGeom prst="rect">
            <a:avLst/>
          </a:prstGeom>
          <a:noFill/>
        </p:spPr>
        <p:txBody>
          <a:bodyPr wrap="square" lIns="91440" tIns="45720" rIns="91440" bIns="45720">
            <a:spAutoFit/>
          </a:bodyPr>
          <a:lstStyle/>
          <a:p>
            <a:r>
              <a:rPr lang="lt-LT"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STUDENTAI</a:t>
            </a:r>
          </a:p>
          <a:p>
            <a:endParaRPr lang="lt-LT"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lt-LT" sz="2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DĖSTYTOJAS</a:t>
            </a:r>
          </a:p>
        </p:txBody>
      </p:sp>
      <p:sp>
        <p:nvSpPr>
          <p:cNvPr id="17" name="Stačiakampis 4"/>
          <p:cNvSpPr/>
          <p:nvPr/>
        </p:nvSpPr>
        <p:spPr>
          <a:xfrm>
            <a:off x="1752600" y="3419301"/>
            <a:ext cx="9144000" cy="830997"/>
          </a:xfrm>
          <a:prstGeom prst="rect">
            <a:avLst/>
          </a:prstGeom>
          <a:noFill/>
        </p:spPr>
        <p:txBody>
          <a:bodyPr wrap="square" lIns="91440" tIns="45720" rIns="91440" bIns="45720">
            <a:spAutoFit/>
          </a:bodyPr>
          <a:lstStyle/>
          <a:p>
            <a:pPr algn="ctr"/>
            <a:r>
              <a:rPr lang="lt-LT" altLang="lt-LT" sz="2400" dirty="0">
                <a:latin typeface="Arial" panose="020B0604020202020204" pitchFamily="34" charset="0"/>
                <a:cs typeface="Arial" panose="020B0604020202020204" pitchFamily="34" charset="0"/>
              </a:rPr>
              <a:t>Praktikos ataskaita</a:t>
            </a:r>
          </a:p>
          <a:p>
            <a:pPr algn="ctr"/>
            <a:r>
              <a:rPr lang="lt-LT" sz="2400" dirty="0">
                <a:ln w="0"/>
                <a:effectLst>
                  <a:outerShdw blurRad="38100" dist="19050" dir="2700000" algn="tl" rotWithShape="0">
                    <a:schemeClr val="dk1">
                      <a:alpha val="40000"/>
                    </a:schemeClr>
                  </a:outerShdw>
                </a:effectLst>
                <a:cs typeface="Aharoni" panose="02010803020104030203" pitchFamily="2" charset="-79"/>
              </a:rPr>
              <a:t>653I10001 PI15A</a:t>
            </a:r>
          </a:p>
        </p:txBody>
      </p:sp>
    </p:spTree>
    <p:extLst>
      <p:ext uri="{BB962C8B-B14F-4D97-AF65-F5344CB8AC3E}">
        <p14:creationId xmlns:p14="http://schemas.microsoft.com/office/powerpoint/2010/main" val="333973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dirty="0"/>
              <a:t>Idėja</a:t>
            </a:r>
          </a:p>
        </p:txBody>
      </p:sp>
      <p:sp>
        <p:nvSpPr>
          <p:cNvPr id="7" name="Turinio vietos rezervavimo ženklas 2"/>
          <p:cNvSpPr txBox="1">
            <a:spLocks/>
          </p:cNvSpPr>
          <p:nvPr/>
        </p:nvSpPr>
        <p:spPr>
          <a:xfrm>
            <a:off x="676656" y="2011680"/>
            <a:ext cx="10753725" cy="376618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just"/>
            <a:r>
              <a:rPr lang="lt-LT" dirty="0"/>
              <a:t>Kelionės – tai vienas iš geriausių ir smagiausių atsipalaidavimo būdų. Deja, norint susiplanuoti kelionę, maršrutus ir panašius dalykus, galima greitai pasimesti, nes yra daugybė informacijos bei įvairių kitų niuansų, apsunkinančių planavimą.</a:t>
            </a:r>
          </a:p>
          <a:p>
            <a:pPr algn="just"/>
            <a:r>
              <a:rPr lang="lt-LT" dirty="0"/>
              <a:t>Taip pat reikia rinktis ir iš daugybės miestų ir šalių, reikia žinoti kokie atstumai laukia kelionėje, kokia bus kaina, kuo važiuosime, ką galėsime pamatyti ir kur permiegoti. Todėl mūsų kuriama programa siekia palengvinti šiuos kelionės planavimo aspektus</a:t>
            </a:r>
          </a:p>
        </p:txBody>
      </p:sp>
      <p:pic>
        <p:nvPicPr>
          <p:cNvPr id="5" name="Paveikslėlis 4"/>
          <p:cNvPicPr>
            <a:picLocks noChangeAspect="1"/>
          </p:cNvPicPr>
          <p:nvPr/>
        </p:nvPicPr>
        <p:blipFill>
          <a:blip r:embed="rId2"/>
          <a:stretch>
            <a:fillRect/>
          </a:stretch>
        </p:blipFill>
        <p:spPr>
          <a:xfrm>
            <a:off x="676656" y="4825365"/>
            <a:ext cx="1424416" cy="2019300"/>
          </a:xfrm>
          <a:prstGeom prst="rect">
            <a:avLst/>
          </a:prstGeom>
        </p:spPr>
      </p:pic>
    </p:spTree>
    <p:extLst>
      <p:ext uri="{BB962C8B-B14F-4D97-AF65-F5344CB8AC3E}">
        <p14:creationId xmlns:p14="http://schemas.microsoft.com/office/powerpoint/2010/main" val="170690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dirty="0"/>
              <a:t>Tikslas </a:t>
            </a:r>
          </a:p>
        </p:txBody>
      </p:sp>
      <p:sp>
        <p:nvSpPr>
          <p:cNvPr id="3" name="Turinio vietos rezervavimo ženklas 2"/>
          <p:cNvSpPr>
            <a:spLocks noGrp="1"/>
          </p:cNvSpPr>
          <p:nvPr>
            <p:ph idx="1"/>
          </p:nvPr>
        </p:nvSpPr>
        <p:spPr/>
        <p:txBody>
          <a:bodyPr/>
          <a:lstStyle/>
          <a:p>
            <a:r>
              <a:rPr lang="lt-LT" dirty="0"/>
              <a:t>Pagilinti žinias projektuojant duomenų bazių modelius, esybių ryšių diagramas, sugebėti atlikti normalizaciją. Taip pat siekiama pritaikyti šias žinias ir realiame gyvenime – pagal pasirinktą temą, sukurti naudingą arba įdomią programą, kuri naudotų mūsų duomenų bazės modelį.</a:t>
            </a:r>
          </a:p>
          <a:p>
            <a:endParaRPr lang="lt-LT" dirty="0"/>
          </a:p>
          <a:p>
            <a:endParaRPr lang="lt-LT" dirty="0"/>
          </a:p>
          <a:p>
            <a:endParaRPr lang="lt-LT" dirty="0"/>
          </a:p>
        </p:txBody>
      </p:sp>
      <p:pic>
        <p:nvPicPr>
          <p:cNvPr id="2050" name="Picture 2" descr="http://www.clipartbest.com/cliparts/9i4/6oK/9i46oK6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293" y="4067175"/>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dirty="0"/>
              <a:t>Uždaviniai</a:t>
            </a:r>
          </a:p>
        </p:txBody>
      </p:sp>
      <p:sp>
        <p:nvSpPr>
          <p:cNvPr id="3" name="Turinio vietos rezervavimo ženklas 2"/>
          <p:cNvSpPr>
            <a:spLocks noGrp="1"/>
          </p:cNvSpPr>
          <p:nvPr>
            <p:ph idx="1"/>
          </p:nvPr>
        </p:nvSpPr>
        <p:spPr/>
        <p:txBody>
          <a:bodyPr/>
          <a:lstStyle/>
          <a:p>
            <a:r>
              <a:rPr lang="lt-LT" dirty="0"/>
              <a:t>Sukurti duomenų bazę, kuri atitiktų visas </a:t>
            </a:r>
            <a:r>
              <a:rPr lang="lt-LT" dirty="0" err="1"/>
              <a:t>normalines</a:t>
            </a:r>
            <a:r>
              <a:rPr lang="lt-LT" dirty="0"/>
              <a:t> formas, būtų lengvai pritaikoma praktikoje.</a:t>
            </a:r>
          </a:p>
          <a:p>
            <a:r>
              <a:rPr lang="lt-LT" dirty="0"/>
              <a:t>Pagal pasirinktą temą ir duomenų bazę sukurti programą apie kelionės pasirinkimą</a:t>
            </a:r>
            <a:endParaRPr lang="lt-LT" dirty="0"/>
          </a:p>
        </p:txBody>
      </p:sp>
      <p:pic>
        <p:nvPicPr>
          <p:cNvPr id="4" name="Paveikslėlis 3"/>
          <p:cNvPicPr>
            <a:picLocks noChangeAspect="1"/>
          </p:cNvPicPr>
          <p:nvPr/>
        </p:nvPicPr>
        <p:blipFill>
          <a:blip r:embed="rId2"/>
          <a:stretch>
            <a:fillRect/>
          </a:stretch>
        </p:blipFill>
        <p:spPr>
          <a:xfrm>
            <a:off x="5091112" y="4448175"/>
            <a:ext cx="2314575" cy="2409825"/>
          </a:xfrm>
          <a:prstGeom prst="rect">
            <a:avLst/>
          </a:prstGeom>
        </p:spPr>
      </p:pic>
    </p:spTree>
    <p:extLst>
      <p:ext uri="{BB962C8B-B14F-4D97-AF65-F5344CB8AC3E}">
        <p14:creationId xmlns:p14="http://schemas.microsoft.com/office/powerpoint/2010/main" val="184068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dirty="0"/>
              <a:t>Realizavimo priemonės</a:t>
            </a:r>
          </a:p>
        </p:txBody>
      </p:sp>
      <p:sp>
        <p:nvSpPr>
          <p:cNvPr id="3" name="Turinio vietos rezervavimo ženklas 2"/>
          <p:cNvSpPr>
            <a:spLocks noGrp="1"/>
          </p:cNvSpPr>
          <p:nvPr>
            <p:ph idx="1"/>
          </p:nvPr>
        </p:nvSpPr>
        <p:spPr/>
        <p:txBody>
          <a:bodyPr/>
          <a:lstStyle/>
          <a:p>
            <a:pPr marL="0" indent="0">
              <a:buNone/>
            </a:pPr>
            <a:r>
              <a:rPr lang="lt-LT" dirty="0"/>
              <a:t>Programavimo kalba – C</a:t>
            </a:r>
            <a:r>
              <a:rPr lang="en-US" dirty="0"/>
              <a:t># </a:t>
            </a:r>
            <a:r>
              <a:rPr lang="lt-LT" dirty="0"/>
              <a:t>naudojant VISUAL STUDIO</a:t>
            </a:r>
          </a:p>
          <a:p>
            <a:pPr marL="0" indent="0">
              <a:buNone/>
            </a:pPr>
            <a:r>
              <a:rPr lang="lt-LT" dirty="0"/>
              <a:t>Duomenų bazė – MySQL naudojant „</a:t>
            </a:r>
            <a:r>
              <a:rPr lang="lt-LT" dirty="0" err="1"/>
              <a:t>xampp</a:t>
            </a:r>
            <a:r>
              <a:rPr lang="lt-LT" dirty="0"/>
              <a:t>“ ir „</a:t>
            </a:r>
            <a:r>
              <a:rPr lang="lt-LT" dirty="0" err="1"/>
              <a:t>phpmyadmin</a:t>
            </a:r>
            <a:r>
              <a:rPr lang="lt-LT" dirty="0"/>
              <a:t>“, „</a:t>
            </a:r>
            <a:r>
              <a:rPr lang="lt-LT" dirty="0" err="1"/>
              <a:t>dbForge</a:t>
            </a:r>
            <a:r>
              <a:rPr lang="lt-LT" dirty="0"/>
              <a:t> </a:t>
            </a:r>
            <a:r>
              <a:rPr lang="lt-LT" dirty="0" err="1"/>
              <a:t>for</a:t>
            </a:r>
            <a:r>
              <a:rPr lang="lt-LT" dirty="0"/>
              <a:t> </a:t>
            </a:r>
            <a:r>
              <a:rPr lang="lt-LT" dirty="0" err="1"/>
              <a:t>mySQL</a:t>
            </a:r>
            <a:r>
              <a:rPr lang="lt-LT" dirty="0"/>
              <a:t>“</a:t>
            </a:r>
          </a:p>
          <a:p>
            <a:pPr marL="0" indent="0">
              <a:buNone/>
            </a:pPr>
            <a:endParaRPr lang="lt-LT" dirty="0"/>
          </a:p>
          <a:p>
            <a:pPr marL="0" indent="0">
              <a:buNone/>
            </a:pPr>
            <a:endParaRPr lang="lt-LT" dirty="0"/>
          </a:p>
        </p:txBody>
      </p:sp>
      <p:pic>
        <p:nvPicPr>
          <p:cNvPr id="1028" name="Picture 4" descr="https://cdn.codementor.io/assets/tutors/c-sharp-tutors-on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4699601"/>
            <a:ext cx="1548599" cy="15485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qlbackupandftp.com/blog/wp-content/uploads/2015/01/mysql-logo_2800x2800_pixel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0" y="4064917"/>
            <a:ext cx="2724150" cy="27241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aizdo rezultatas pagal užklausą „visual stud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5" y="4705334"/>
            <a:ext cx="3152775" cy="15662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aizdo rezultatas pagal užklausą „dbforge studio for mysql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81790" y="4771662"/>
            <a:ext cx="1404475" cy="140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00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a:xfrm>
            <a:off x="0" y="0"/>
            <a:ext cx="10772775" cy="1658198"/>
          </a:xfrm>
        </p:spPr>
        <p:txBody>
          <a:bodyPr/>
          <a:lstStyle/>
          <a:p>
            <a:r>
              <a:rPr lang="lt-LT" dirty="0"/>
              <a:t>ER modelis</a:t>
            </a:r>
          </a:p>
        </p:txBody>
      </p:sp>
      <p:pic>
        <p:nvPicPr>
          <p:cNvPr id="4" name="Turinio vietos rezervavimo ženklas 3" descr="C:\Users\Arnas\AppData\Local\Microsoft\Windows\INetCache\Content.Word\ERD_Pav.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9761" y="0"/>
            <a:ext cx="8962239" cy="6858000"/>
          </a:xfrm>
          <a:prstGeom prst="rect">
            <a:avLst/>
          </a:prstGeom>
          <a:noFill/>
          <a:ln>
            <a:noFill/>
          </a:ln>
        </p:spPr>
      </p:pic>
    </p:spTree>
    <p:extLst>
      <p:ext uri="{BB962C8B-B14F-4D97-AF65-F5344CB8AC3E}">
        <p14:creationId xmlns:p14="http://schemas.microsoft.com/office/powerpoint/2010/main" val="83267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a:xfrm>
            <a:off x="0" y="0"/>
            <a:ext cx="10772775" cy="1658198"/>
          </a:xfrm>
        </p:spPr>
        <p:txBody>
          <a:bodyPr/>
          <a:lstStyle/>
          <a:p>
            <a:r>
              <a:rPr lang="lt-LT"/>
              <a:t>Fizinis </a:t>
            </a:r>
            <a:r>
              <a:rPr lang="lt-LT" dirty="0"/>
              <a:t>modelis</a:t>
            </a:r>
          </a:p>
        </p:txBody>
      </p:sp>
      <p:pic>
        <p:nvPicPr>
          <p:cNvPr id="4" name="Turinio vietos rezervavimo ženklas 3" descr="C:\Users\Arnas\AppData\Local\Microsoft\Windows\INetCache\Content.Word\FizinisModelisDB.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618" y="1235675"/>
            <a:ext cx="10772775" cy="5622325"/>
          </a:xfrm>
          <a:prstGeom prst="rect">
            <a:avLst/>
          </a:prstGeom>
          <a:noFill/>
          <a:ln>
            <a:noFill/>
          </a:ln>
        </p:spPr>
      </p:pic>
    </p:spTree>
    <p:extLst>
      <p:ext uri="{BB962C8B-B14F-4D97-AF65-F5344CB8AC3E}">
        <p14:creationId xmlns:p14="http://schemas.microsoft.com/office/powerpoint/2010/main" val="319231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dirty="0"/>
              <a:t>Išvados</a:t>
            </a:r>
          </a:p>
        </p:txBody>
      </p:sp>
      <p:sp>
        <p:nvSpPr>
          <p:cNvPr id="5" name="Turinio vietos rezervavimo ženklas 2"/>
          <p:cNvSpPr txBox="1">
            <a:spLocks/>
          </p:cNvSpPr>
          <p:nvPr/>
        </p:nvSpPr>
        <p:spPr>
          <a:xfrm>
            <a:off x="676656" y="2011680"/>
            <a:ext cx="10753725" cy="376618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lt-LT" dirty="0"/>
          </a:p>
        </p:txBody>
      </p:sp>
      <p:sp>
        <p:nvSpPr>
          <p:cNvPr id="6" name="Turinio vietos rezervavimo ženklas 2"/>
          <p:cNvSpPr txBox="1">
            <a:spLocks/>
          </p:cNvSpPr>
          <p:nvPr/>
        </p:nvSpPr>
        <p:spPr>
          <a:xfrm>
            <a:off x="829056" y="2164080"/>
            <a:ext cx="10753725" cy="376618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lt-LT" dirty="0"/>
          </a:p>
        </p:txBody>
      </p:sp>
      <p:sp>
        <p:nvSpPr>
          <p:cNvPr id="8" name="Turinio vietos rezervavimo ženklas 2"/>
          <p:cNvSpPr>
            <a:spLocks noGrp="1"/>
          </p:cNvSpPr>
          <p:nvPr>
            <p:ph idx="1"/>
          </p:nvPr>
        </p:nvSpPr>
        <p:spPr>
          <a:xfrm>
            <a:off x="677334" y="1413968"/>
            <a:ext cx="8596668" cy="3880773"/>
          </a:xfrm>
        </p:spPr>
        <p:txBody>
          <a:bodyPr/>
          <a:lstStyle/>
          <a:p>
            <a:pPr marL="0" indent="0">
              <a:buNone/>
            </a:pPr>
            <a:r>
              <a:rPr lang="lt-LT" dirty="0"/>
              <a:t>Pagilinome žinias tiek duomenų bazių projektavime, tiek programų kūrime. Dirbome komandoje, skirstėmės ir prižiūrėjome progreso vystymąsi.</a:t>
            </a:r>
          </a:p>
          <a:p>
            <a:pPr marL="0" indent="0">
              <a:buNone/>
            </a:pPr>
            <a:endParaRPr lang="lt-LT" dirty="0"/>
          </a:p>
          <a:p>
            <a:pPr marL="0" indent="0">
              <a:buNone/>
            </a:pPr>
            <a:r>
              <a:rPr lang="lt-LT" dirty="0"/>
              <a:t>Supratome, kaip svarbu yra kurti patogią ir protingą duomenų bazę, nes tai žymiai palengvina visos programos kūrimą.</a:t>
            </a:r>
          </a:p>
          <a:p>
            <a:pPr marL="0" indent="0">
              <a:buNone/>
            </a:pPr>
            <a:endParaRPr lang="lt-LT" dirty="0"/>
          </a:p>
          <a:p>
            <a:pPr marL="0" indent="0">
              <a:buNone/>
            </a:pPr>
            <a:endParaRPr lang="lt-LT" dirty="0"/>
          </a:p>
        </p:txBody>
      </p:sp>
    </p:spTree>
    <p:extLst>
      <p:ext uri="{BB962C8B-B14F-4D97-AF65-F5344CB8AC3E}">
        <p14:creationId xmlns:p14="http://schemas.microsoft.com/office/powerpoint/2010/main" val="2579533550"/>
      </p:ext>
    </p:extLst>
  </p:cSld>
  <p:clrMapOvr>
    <a:masterClrMapping/>
  </p:clrMapOvr>
</p:sld>
</file>

<file path=ppt/theme/theme1.xml><?xml version="1.0" encoding="utf-8"?>
<a:theme xmlns:a="http://schemas.openxmlformats.org/drawingml/2006/main" name="Briaunota">
  <a:themeElements>
    <a:clrScheme name="Briauno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Briauno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riauno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267</TotalTime>
  <Words>254</Words>
  <Application>Microsoft Office PowerPoint</Application>
  <PresentationFormat>Plačiaekranė</PresentationFormat>
  <Paragraphs>33</Paragraphs>
  <Slides>8</Slides>
  <Notes>0</Notes>
  <HiddenSlides>0</HiddenSlides>
  <MMClips>0</MMClips>
  <ScaleCrop>false</ScaleCrop>
  <HeadingPairs>
    <vt:vector size="6" baseType="variant">
      <vt:variant>
        <vt:lpstr>Naudojami šriftai</vt:lpstr>
      </vt:variant>
      <vt:variant>
        <vt:i4>4</vt:i4>
      </vt:variant>
      <vt:variant>
        <vt:lpstr>Tema</vt:lpstr>
      </vt:variant>
      <vt:variant>
        <vt:i4>1</vt:i4>
      </vt:variant>
      <vt:variant>
        <vt:lpstr>Skaidrių pavadinimai</vt:lpstr>
      </vt:variant>
      <vt:variant>
        <vt:i4>8</vt:i4>
      </vt:variant>
    </vt:vector>
  </HeadingPairs>
  <TitlesOfParts>
    <vt:vector size="13" baseType="lpstr">
      <vt:lpstr>Aharoni</vt:lpstr>
      <vt:lpstr>Arial</vt:lpstr>
      <vt:lpstr>Trebuchet MS</vt:lpstr>
      <vt:lpstr>Wingdings 3</vt:lpstr>
      <vt:lpstr>Briaunota</vt:lpstr>
      <vt:lpstr>„PowerPoint“ pateiktis</vt:lpstr>
      <vt:lpstr>Idėja</vt:lpstr>
      <vt:lpstr>Tikslas </vt:lpstr>
      <vt:lpstr>Uždaviniai</vt:lpstr>
      <vt:lpstr>Realizavimo priemonės</vt:lpstr>
      <vt:lpstr>ER modelis</vt:lpstr>
      <vt:lpstr>Fizinis modelis</vt:lpstr>
      <vt:lpstr>Išvados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pateiktis</dc:title>
  <dc:creator>Airidas Amšiejus</dc:creator>
  <cp:lastModifiedBy>Airidas Amšiejus</cp:lastModifiedBy>
  <cp:revision>17</cp:revision>
  <dcterms:created xsi:type="dcterms:W3CDTF">2017-05-11T17:22:53Z</dcterms:created>
  <dcterms:modified xsi:type="dcterms:W3CDTF">2017-05-12T08:05:05Z</dcterms:modified>
</cp:coreProperties>
</file>