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200" d="100"/>
          <a:sy n="200" d="100"/>
        </p:scale>
        <p:origin x="1026" y="-1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0CE666-4E41-8CB8-1D1B-717711AB3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9056337-FF31-13E6-0201-7DF3B792B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B2FEC8B-106F-6EA0-0365-D4E77AA6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BC29-EE50-4E7A-8798-065C180211B6}" type="datetimeFigureOut">
              <a:rPr lang="pl-PL" smtClean="0"/>
              <a:t>30.08.2022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F9C62E0-2A6A-5929-6733-717329C8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4FF7793-184D-30F0-BD97-64143372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E5D9-D848-44ED-B775-E7C6CB488F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771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21E869-20DD-69D5-BFA0-11C98B18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DC0B931-AC25-216A-5128-B526A584D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4CC9624-CFBF-B2AA-A28B-19D74CAC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BC29-EE50-4E7A-8798-065C180211B6}" type="datetimeFigureOut">
              <a:rPr lang="pl-PL" smtClean="0"/>
              <a:t>30.08.2022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577BA90-C6AD-B1F2-5200-C10CC875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40AD28B-3F58-5E16-FC9C-69A2DFB2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E5D9-D848-44ED-B775-E7C6CB488F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363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266ABFD-FEA3-04E5-D61D-1185A04A9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378B831-057A-DBEC-21E3-32629C67A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9FA17E2-97D1-4DE9-0F20-F2FE2EAF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BC29-EE50-4E7A-8798-065C180211B6}" type="datetimeFigureOut">
              <a:rPr lang="pl-PL" smtClean="0"/>
              <a:t>30.08.2022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31FB46-A072-D29D-E8D6-433A1036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8C89F1B-062F-9F7C-93FE-5084D1FA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E5D9-D848-44ED-B775-E7C6CB488F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781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AE9B32-211E-7D23-49DB-7ADA44D6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95CE22-9AAE-F3AB-DFA0-A29CE31C6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06162C3-61E6-67E3-DC43-3821CB30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BC29-EE50-4E7A-8798-065C180211B6}" type="datetimeFigureOut">
              <a:rPr lang="pl-PL" smtClean="0"/>
              <a:t>30.08.2022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ABAD03A-4034-3160-7311-54E88C3A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5BC95B6-4315-910E-8EE5-EE7E9D67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E5D9-D848-44ED-B775-E7C6CB488F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43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0578DD-231E-319E-5826-3061B276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CD3DEAD-8E89-846C-D52D-3DF00F4CD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862B26F-5B64-F60A-FA2E-184769E6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BC29-EE50-4E7A-8798-065C180211B6}" type="datetimeFigureOut">
              <a:rPr lang="pl-PL" smtClean="0"/>
              <a:t>30.08.2022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E0E95A9-9B14-0702-544C-28125C43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860423D-A154-C76B-C1CE-160FA157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E5D9-D848-44ED-B775-E7C6CB488F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228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C6FF49-7C16-ECE5-CB41-836561AC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36E12DF-9D0F-3700-0E60-C62ECB384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8ABF42E-8FBE-2DEC-F25A-B1285F90F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0AE7802-F152-7936-44BD-4ECB2BCA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BC29-EE50-4E7A-8798-065C180211B6}" type="datetimeFigureOut">
              <a:rPr lang="pl-PL" smtClean="0"/>
              <a:t>30.08.2022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98112BD-4672-2601-E194-236B5741D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488CF30-975C-227D-86B4-C0B9DCB0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E5D9-D848-44ED-B775-E7C6CB488F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099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D42BE4-C09B-1335-D5F5-33031CE0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442CD4B-C642-208B-65F1-232CA76F6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B29D92F-B591-E719-7038-27A0565FE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6EA6C3C-B971-A823-8F52-49ADAAA9E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A3EDE97-BC46-5DBA-8C3A-296D452B9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B8299FF-AC2D-9C84-3BCA-D287E790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BC29-EE50-4E7A-8798-065C180211B6}" type="datetimeFigureOut">
              <a:rPr lang="pl-PL" smtClean="0"/>
              <a:t>30.08.2022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80CA7BC-6933-F69B-5957-C874C77A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E7ADF3B-2509-928F-8E21-2CCDD9E1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E5D9-D848-44ED-B775-E7C6CB488F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745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2B2509-A7A5-BD26-D883-204B0730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6262E5A-DEA8-C0D0-0B89-2C5CD990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BC29-EE50-4E7A-8798-065C180211B6}" type="datetimeFigureOut">
              <a:rPr lang="pl-PL" smtClean="0"/>
              <a:t>30.08.2022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AB9101D-A4ED-EE74-15C1-867BDE01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7709A45-020A-FFAB-538A-94897CED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E5D9-D848-44ED-B775-E7C6CB488F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385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E5F525B-AEC5-6FC2-2F0B-171CE167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BC29-EE50-4E7A-8798-065C180211B6}" type="datetimeFigureOut">
              <a:rPr lang="pl-PL" smtClean="0"/>
              <a:t>30.08.2022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30F9535-D63C-E941-7612-700022FF0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A2C14A0-68FF-698C-4079-A8FD77F4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E5D9-D848-44ED-B775-E7C6CB488F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051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539E4D-CDFC-92ED-4E4E-8518236F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CB9F67-FE13-3D0A-DE17-EC6A3BFFB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31406AA-7640-6AC2-B360-DE40D069E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0E309AE-D5F0-C6B8-3331-4CDBAC16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BC29-EE50-4E7A-8798-065C180211B6}" type="datetimeFigureOut">
              <a:rPr lang="pl-PL" smtClean="0"/>
              <a:t>30.08.2022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196B2D3-F393-2A18-9104-A62577F71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62C80F4-4F7D-738E-F6B8-216DDB4C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E5D9-D848-44ED-B775-E7C6CB488F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161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AB41B0-4B02-F8A5-D9D2-168ABE89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A33E229-EAA2-3B8A-5BAA-935823CA9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35DE5B3-F361-A4B2-57A9-AD707145D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D997263-1DA3-46A7-F1B7-B18FBC09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BC29-EE50-4E7A-8798-065C180211B6}" type="datetimeFigureOut">
              <a:rPr lang="pl-PL" smtClean="0"/>
              <a:t>30.08.2022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7A4F84B-E714-08F3-C956-072C5633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E730410-AB12-1C06-9880-F81912A2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E5D9-D848-44ED-B775-E7C6CB488F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70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3D86E0A-1E27-C122-760D-073CA867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0C607E4-6BFA-30FB-7C62-9E592C2FD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CC04133-60AE-C270-58C2-3592DFD76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9BC29-EE50-4E7A-8798-065C180211B6}" type="datetimeFigureOut">
              <a:rPr lang="pl-PL" smtClean="0"/>
              <a:t>30.08.2022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568579E-9ADD-A2B2-D174-5774986B8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56213A4-20DD-65DF-BCC5-758A4F365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7E5D9-D848-44ED-B775-E7C6CB488F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963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94497E3-1C71-E1A3-30C5-8C650C939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" y="-4975"/>
            <a:ext cx="1601036" cy="11387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CLASSIFICATION PERFORMANCE - </a:t>
            </a:r>
            <a:r>
              <a:rPr kumimoji="0" lang="pl-PL" altLang="pl-PL" sz="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produce</a:t>
            </a:r>
            <a:r>
              <a:rPr kumimoji="0" lang="pl-PL" altLang="pl-PL" sz="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pl-PL" altLang="pl-PL" sz="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custom</a:t>
            </a:r>
            <a:r>
              <a:rPr kumimoji="0" lang="pl-PL" altLang="pl-PL" sz="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report</a:t>
            </a:r>
            <a:br>
              <a:rPr kumimoji="0" lang="pl-PL" altLang="pl-PL" sz="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get_classification_performance_report_custom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data_frame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df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target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config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'MODEL'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][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'TARGET'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prediction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config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'MODEL'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][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'PREDICTION'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datetime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config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'MODEL'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][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'DATETIME'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categorical_fatures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config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'INPUTS'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][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'CATEGORICAL_FEATURES'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columns_to_exclude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config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'OUTPUTS'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][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'COLUMNS_TO_EXCLUDE'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highlight>
                  <a:srgbClr val="FFFF00"/>
                </a:highlight>
                <a:latin typeface="JetBrains Mono"/>
              </a:rPr>
              <a:t>date_from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=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datetime.date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JetBrains Mono"/>
              </a:rPr>
              <a:t>2020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, 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JetBrains Mono"/>
              </a:rPr>
              <a:t>9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, 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JetBrains Mono"/>
              </a:rPr>
              <a:t>14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),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highlight>
                  <a:srgbClr val="FFFF00"/>
                </a:highlight>
                <a:latin typeface="JetBrains Mono"/>
              </a:rPr>
              <a:t>date_to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=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datetime.date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JetBrains Mono"/>
              </a:rPr>
              <a:t>2020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, 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JetBrains Mono"/>
              </a:rPr>
              <a:t>11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, 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JetBrains Mono"/>
              </a:rPr>
              <a:t>27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),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highlight>
                  <a:srgbClr val="FFFF00"/>
                </a:highlight>
                <a:latin typeface="JetBrains Mono"/>
              </a:rPr>
              <a:t>breaking_point_dt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=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datetime.date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JetBrains Mono"/>
              </a:rPr>
              <a:t>2020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, 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JetBrains Mono"/>
              </a:rPr>
              <a:t>10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, 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JetBrains Mono"/>
              </a:rPr>
              <a:t>19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)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logging.info(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'CLASSIFICATION PERFORMANCE -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produced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custom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report'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pl-PL" altLang="pl-PL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3" name="Obraz 62">
            <a:extLst>
              <a:ext uri="{FF2B5EF4-FFF2-40B4-BE49-F238E27FC236}">
                <a16:creationId xmlns:a16="http://schemas.microsoft.com/office/drawing/2014/main" id="{0FAFFF14-A605-0122-5B6A-21E362ACB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496" y="-4975"/>
            <a:ext cx="2522337" cy="696760"/>
          </a:xfrm>
          <a:prstGeom prst="rect">
            <a:avLst/>
          </a:prstGeom>
        </p:spPr>
      </p:pic>
      <p:pic>
        <p:nvPicPr>
          <p:cNvPr id="67" name="Obraz 66">
            <a:extLst>
              <a:ext uri="{FF2B5EF4-FFF2-40B4-BE49-F238E27FC236}">
                <a16:creationId xmlns:a16="http://schemas.microsoft.com/office/drawing/2014/main" id="{E10A927A-C104-9FEA-E6B9-916866FE1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641" y="22033"/>
            <a:ext cx="4014302" cy="1126696"/>
          </a:xfrm>
          <a:prstGeom prst="rect">
            <a:avLst/>
          </a:prstGeom>
        </p:spPr>
      </p:pic>
      <p:pic>
        <p:nvPicPr>
          <p:cNvPr id="69" name="Obraz 68">
            <a:extLst>
              <a:ext uri="{FF2B5EF4-FFF2-40B4-BE49-F238E27FC236}">
                <a16:creationId xmlns:a16="http://schemas.microsoft.com/office/drawing/2014/main" id="{A237C912-75FA-8B43-2017-F23159E44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906" y="31165"/>
            <a:ext cx="3859134" cy="1089073"/>
          </a:xfrm>
          <a:prstGeom prst="rect">
            <a:avLst/>
          </a:prstGeom>
        </p:spPr>
      </p:pic>
      <p:cxnSp>
        <p:nvCxnSpPr>
          <p:cNvPr id="74" name="Łącznik prosty ze strzałką 73">
            <a:extLst>
              <a:ext uri="{FF2B5EF4-FFF2-40B4-BE49-F238E27FC236}">
                <a16:creationId xmlns:a16="http://schemas.microsoft.com/office/drawing/2014/main" id="{1A3C6771-FF4E-1D76-0B24-666C301334A2}"/>
              </a:ext>
            </a:extLst>
          </p:cNvPr>
          <p:cNvCxnSpPr>
            <a:cxnSpLocks/>
          </p:cNvCxnSpPr>
          <p:nvPr/>
        </p:nvCxnSpPr>
        <p:spPr>
          <a:xfrm>
            <a:off x="8148349" y="320125"/>
            <a:ext cx="307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2">
            <a:extLst>
              <a:ext uri="{FF2B5EF4-FFF2-40B4-BE49-F238E27FC236}">
                <a16:creationId xmlns:a16="http://schemas.microsoft.com/office/drawing/2014/main" id="{40BE5BE6-DC5B-7C9C-65C6-736E632B6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" y="1096809"/>
            <a:ext cx="1601036" cy="12618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CLASSIFICATION PERFORMANCE - </a:t>
            </a:r>
            <a:r>
              <a:rPr kumimoji="0" lang="pl-PL" altLang="pl-PL" sz="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produce</a:t>
            </a:r>
            <a:r>
              <a:rPr kumimoji="0" lang="pl-PL" altLang="pl-PL" sz="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pl-PL" altLang="pl-PL" sz="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custom</a:t>
            </a:r>
            <a:r>
              <a:rPr kumimoji="0" lang="pl-PL" altLang="pl-PL" sz="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report </a:t>
            </a:r>
            <a:r>
              <a:rPr kumimoji="0" lang="pl-PL" altLang="pl-PL" sz="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prod_gr_id</a:t>
            </a:r>
            <a:r>
              <a:rPr kumimoji="0" lang="pl-PL" altLang="pl-PL" sz="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=413</a:t>
            </a:r>
            <a:br>
              <a:rPr kumimoji="0" lang="pl-PL" altLang="pl-PL" sz="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get_classification_performance_report_custom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data_frame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df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target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config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'MODEL'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][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'TARGET'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prediction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config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'MODEL'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][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'PREDICTION'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datetime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config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'MODEL'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][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'DATETIME'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categorical_fatures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config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'INPUTS'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][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'CATEGORICAL_FEATURES'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columns_to_exclude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config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'OUTPUTS'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][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'COLUMNS_TO_EXCLUDE'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highlight>
                  <a:srgbClr val="FFFF00"/>
                </a:highlight>
                <a:latin typeface="JetBrains Mono"/>
              </a:rPr>
              <a:t>date_from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=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datetime.date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JetBrains Mono"/>
              </a:rPr>
              <a:t>2020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, 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JetBrains Mono"/>
              </a:rPr>
              <a:t>9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, 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JetBrains Mono"/>
              </a:rPr>
              <a:t>14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),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highlight>
                  <a:srgbClr val="FFFF00"/>
                </a:highlight>
                <a:latin typeface="JetBrains Mono"/>
              </a:rPr>
              <a:t>date_to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=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datetime.date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JetBrains Mono"/>
              </a:rPr>
              <a:t>2020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, 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JetBrains Mono"/>
              </a:rPr>
              <a:t>11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, 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JetBrains Mono"/>
              </a:rPr>
              <a:t>27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),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highlight>
                  <a:srgbClr val="FFFF00"/>
                </a:highlight>
                <a:latin typeface="JetBrains Mono"/>
              </a:rPr>
              <a:t>breaking_point_dt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=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datetime.date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JetBrains Mono"/>
              </a:rPr>
              <a:t>2020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, 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JetBrains Mono"/>
              </a:rPr>
              <a:t>10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, 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JetBrains Mono"/>
              </a:rPr>
              <a:t>19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),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highlight>
                  <a:srgbClr val="FFFF00"/>
                </a:highlight>
                <a:latin typeface="JetBrains Mono"/>
              </a:rPr>
              <a:t>prod_gr_id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=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JetBrains Mono"/>
              </a:rPr>
              <a:t>413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logging.info(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'CLASSIFICATION PERFORMANCE -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produced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custom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report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prod_gr_id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=413'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pl-PL" altLang="pl-PL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7" name="Obraz 86">
            <a:extLst>
              <a:ext uri="{FF2B5EF4-FFF2-40B4-BE49-F238E27FC236}">
                <a16:creationId xmlns:a16="http://schemas.microsoft.com/office/drawing/2014/main" id="{3AE65F78-0F69-9469-6106-02AAB740A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305" y="1830104"/>
            <a:ext cx="2542336" cy="489992"/>
          </a:xfrm>
          <a:prstGeom prst="rect">
            <a:avLst/>
          </a:prstGeom>
        </p:spPr>
      </p:pic>
      <p:pic>
        <p:nvPicPr>
          <p:cNvPr id="89" name="Obraz 88">
            <a:extLst>
              <a:ext uri="{FF2B5EF4-FFF2-40B4-BE49-F238E27FC236}">
                <a16:creationId xmlns:a16="http://schemas.microsoft.com/office/drawing/2014/main" id="{E68AABED-5413-C6A6-B31F-71F6D01615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7641" y="1114232"/>
            <a:ext cx="4211893" cy="1271858"/>
          </a:xfrm>
          <a:prstGeom prst="rect">
            <a:avLst/>
          </a:prstGeom>
        </p:spPr>
      </p:pic>
      <p:pic>
        <p:nvPicPr>
          <p:cNvPr id="91" name="Obraz 90">
            <a:extLst>
              <a:ext uri="{FF2B5EF4-FFF2-40B4-BE49-F238E27FC236}">
                <a16:creationId xmlns:a16="http://schemas.microsoft.com/office/drawing/2014/main" id="{36A8EE43-6D4B-7F65-AA15-F1D6BFACDE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2095" y="1136340"/>
            <a:ext cx="3853573" cy="1179977"/>
          </a:xfrm>
          <a:prstGeom prst="rect">
            <a:avLst/>
          </a:prstGeom>
        </p:spPr>
      </p:pic>
      <p:pic>
        <p:nvPicPr>
          <p:cNvPr id="93" name="Obraz 92">
            <a:extLst>
              <a:ext uri="{FF2B5EF4-FFF2-40B4-BE49-F238E27FC236}">
                <a16:creationId xmlns:a16="http://schemas.microsoft.com/office/drawing/2014/main" id="{B182B3E0-C4B5-1378-31AB-2E3F461D96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5304" y="996448"/>
            <a:ext cx="2511113" cy="835296"/>
          </a:xfrm>
          <a:prstGeom prst="rect">
            <a:avLst/>
          </a:prstGeom>
        </p:spPr>
      </p:pic>
      <p:cxnSp>
        <p:nvCxnSpPr>
          <p:cNvPr id="94" name="Łącznik prosty ze strzałką 93">
            <a:extLst>
              <a:ext uri="{FF2B5EF4-FFF2-40B4-BE49-F238E27FC236}">
                <a16:creationId xmlns:a16="http://schemas.microsoft.com/office/drawing/2014/main" id="{7674A81C-6EFE-EADB-0AC5-A6F02C481A8F}"/>
              </a:ext>
            </a:extLst>
          </p:cNvPr>
          <p:cNvCxnSpPr>
            <a:cxnSpLocks/>
          </p:cNvCxnSpPr>
          <p:nvPr/>
        </p:nvCxnSpPr>
        <p:spPr>
          <a:xfrm>
            <a:off x="3968009" y="1572718"/>
            <a:ext cx="307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Łącznik prosty ze strzałką 94">
            <a:extLst>
              <a:ext uri="{FF2B5EF4-FFF2-40B4-BE49-F238E27FC236}">
                <a16:creationId xmlns:a16="http://schemas.microsoft.com/office/drawing/2014/main" id="{E576BA10-7499-6C81-AF45-9393D50BB953}"/>
              </a:ext>
            </a:extLst>
          </p:cNvPr>
          <p:cNvCxnSpPr>
            <a:cxnSpLocks/>
          </p:cNvCxnSpPr>
          <p:nvPr/>
        </p:nvCxnSpPr>
        <p:spPr>
          <a:xfrm>
            <a:off x="8148351" y="1460631"/>
            <a:ext cx="307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2">
            <a:extLst>
              <a:ext uri="{FF2B5EF4-FFF2-40B4-BE49-F238E27FC236}">
                <a16:creationId xmlns:a16="http://schemas.microsoft.com/office/drawing/2014/main" id="{7F6DAFB8-5EB4-A301-2E3E-6C8873309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54" y="2342073"/>
            <a:ext cx="1601036" cy="12618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CLASSIFICATION PERFORMANCE - </a:t>
            </a:r>
            <a:r>
              <a:rPr kumimoji="0" lang="pl-PL" altLang="pl-PL" sz="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produce</a:t>
            </a:r>
            <a:r>
              <a:rPr kumimoji="0" lang="pl-PL" altLang="pl-PL" sz="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pl-PL" altLang="pl-PL" sz="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custom</a:t>
            </a:r>
            <a:r>
              <a:rPr kumimoji="0" lang="pl-PL" altLang="pl-PL" sz="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report </a:t>
            </a:r>
            <a:r>
              <a:rPr kumimoji="0" lang="pl-PL" altLang="pl-PL" sz="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prod_gr_id</a:t>
            </a:r>
            <a:r>
              <a:rPr kumimoji="0" lang="pl-PL" altLang="pl-PL" sz="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=426</a:t>
            </a:r>
            <a:br>
              <a:rPr kumimoji="0" lang="pl-PL" altLang="pl-PL" sz="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get_classification_performance_report_custom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data_frame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df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target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config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'MODEL'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][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'TARGET'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prediction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config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'MODEL'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][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'PREDICTION'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datetime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config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'MODEL'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][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'DATETIME'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categorical_fatures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config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'INPUTS'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][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'CATEGORICAL_FEATURES'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columns_to_exclude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config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'OUTPUTS'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][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'COLUMNS_TO_EXCLUDE'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highlight>
                  <a:srgbClr val="FFFF00"/>
                </a:highlight>
                <a:latin typeface="JetBrains Mono"/>
              </a:rPr>
              <a:t>date_from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=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datetime.date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JetBrains Mono"/>
              </a:rPr>
              <a:t>2020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, 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JetBrains Mono"/>
              </a:rPr>
              <a:t>9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, 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JetBrains Mono"/>
              </a:rPr>
              <a:t>14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),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highlight>
                  <a:srgbClr val="FFFF00"/>
                </a:highlight>
                <a:latin typeface="JetBrains Mono"/>
              </a:rPr>
              <a:t>date_to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=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datetime.date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JetBrains Mono"/>
              </a:rPr>
              <a:t>2020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, 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JetBrains Mono"/>
              </a:rPr>
              <a:t>11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, 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JetBrains Mono"/>
              </a:rPr>
              <a:t>27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),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highlight>
                  <a:srgbClr val="FFFF00"/>
                </a:highlight>
                <a:latin typeface="JetBrains Mono"/>
              </a:rPr>
              <a:t>breaking_point_dt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=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datetime.date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JetBrains Mono"/>
              </a:rPr>
              <a:t>2020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, 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JetBrains Mono"/>
              </a:rPr>
              <a:t>10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, 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JetBrains Mono"/>
              </a:rPr>
              <a:t>19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),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highlight>
                  <a:srgbClr val="FFFF00"/>
                </a:highlight>
                <a:latin typeface="JetBrains Mono"/>
              </a:rPr>
              <a:t>prod_gr_id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=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JetBrains Mono"/>
              </a:rPr>
              <a:t>426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logging.info(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'CLASSIFICATION PERFORMANCE -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produced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custom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report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prod_gr_id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=426'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pl-PL" altLang="pl-PL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Rectangle 2">
            <a:extLst>
              <a:ext uri="{FF2B5EF4-FFF2-40B4-BE49-F238E27FC236}">
                <a16:creationId xmlns:a16="http://schemas.microsoft.com/office/drawing/2014/main" id="{3D6F57EC-68B9-D9B8-C3A6-E7E405B89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3632861"/>
            <a:ext cx="1601036" cy="12618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CLASSIFICATION PERFORMANCE - </a:t>
            </a:r>
            <a:r>
              <a:rPr kumimoji="0" lang="pl-PL" altLang="pl-PL" sz="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produce</a:t>
            </a:r>
            <a:r>
              <a:rPr kumimoji="0" lang="pl-PL" altLang="pl-PL" sz="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pl-PL" altLang="pl-PL" sz="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custom</a:t>
            </a:r>
            <a:r>
              <a:rPr kumimoji="0" lang="pl-PL" altLang="pl-PL" sz="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report </a:t>
            </a:r>
            <a:r>
              <a:rPr kumimoji="0" lang="pl-PL" altLang="pl-PL" sz="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prod_gr_id</a:t>
            </a:r>
            <a:r>
              <a:rPr kumimoji="0" lang="pl-PL" altLang="pl-PL" sz="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=427</a:t>
            </a:r>
            <a:br>
              <a:rPr kumimoji="0" lang="pl-PL" altLang="pl-PL" sz="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get_classification_performance_report_custom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data_frame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df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target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config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'MODEL'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][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'TARGET'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prediction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config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'MODEL'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][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'PREDICTION'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datetime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config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'MODEL'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][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'DATETIME'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categorical_fatures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config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'INPUTS'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][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'CATEGORICAL_FEATURES'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columns_to_exclude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config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'OUTPUTS'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][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'COLUMNS_TO_EXCLUDE'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highlight>
                  <a:srgbClr val="FFFF00"/>
                </a:highlight>
                <a:latin typeface="JetBrains Mono"/>
              </a:rPr>
              <a:t>date_from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=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datetime.date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JetBrains Mono"/>
              </a:rPr>
              <a:t>2020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, 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JetBrains Mono"/>
              </a:rPr>
              <a:t>9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, 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JetBrains Mono"/>
              </a:rPr>
              <a:t>14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),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highlight>
                  <a:srgbClr val="FFFF00"/>
                </a:highlight>
                <a:latin typeface="JetBrains Mono"/>
              </a:rPr>
              <a:t>date_to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=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datetime.date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JetBrains Mono"/>
              </a:rPr>
              <a:t>2020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, 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JetBrains Mono"/>
              </a:rPr>
              <a:t>11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, 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JetBrains Mono"/>
              </a:rPr>
              <a:t>27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),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highlight>
                  <a:srgbClr val="FFFF00"/>
                </a:highlight>
                <a:latin typeface="JetBrains Mono"/>
              </a:rPr>
              <a:t>breaking_point_dt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=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datetime.date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JetBrains Mono"/>
              </a:rPr>
              <a:t>2020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, 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JetBrains Mono"/>
              </a:rPr>
              <a:t>10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, 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JetBrains Mono"/>
              </a:rPr>
              <a:t>19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),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highlight>
                  <a:srgbClr val="FFFF00"/>
                </a:highlight>
                <a:latin typeface="JetBrains Mono"/>
              </a:rPr>
              <a:t>prod_gr_id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=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JetBrains Mono"/>
              </a:rPr>
              <a:t>427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logging.info(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'CLASSIFICATION PERFORMANCE -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produced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custom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report </a:t>
            </a:r>
            <a:r>
              <a:rPr kumimoji="0" lang="pl-PL" altLang="pl-PL" sz="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prod_gr_id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=427'</a:t>
            </a:r>
            <a:r>
              <a:rPr kumimoji="0" lang="pl-PL" altLang="pl-PL" sz="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pl-PL" altLang="pl-PL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" name="Obraz 23">
            <a:extLst>
              <a:ext uri="{FF2B5EF4-FFF2-40B4-BE49-F238E27FC236}">
                <a16:creationId xmlns:a16="http://schemas.microsoft.com/office/drawing/2014/main" id="{D4DDC5FF-2C12-51E6-CCFC-9BB5B1E800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0496" y="655859"/>
            <a:ext cx="2518815" cy="492870"/>
          </a:xfrm>
          <a:prstGeom prst="rect">
            <a:avLst/>
          </a:prstGeom>
        </p:spPr>
      </p:pic>
      <p:cxnSp>
        <p:nvCxnSpPr>
          <p:cNvPr id="47" name="Łącznik prosty 46">
            <a:extLst>
              <a:ext uri="{FF2B5EF4-FFF2-40B4-BE49-F238E27FC236}">
                <a16:creationId xmlns:a16="http://schemas.microsoft.com/office/drawing/2014/main" id="{F0E04F7A-9AEF-8D50-4505-E18B76B3B43A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20279"/>
            <a:ext cx="12192000" cy="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Obraz 100">
            <a:extLst>
              <a:ext uri="{FF2B5EF4-FFF2-40B4-BE49-F238E27FC236}">
                <a16:creationId xmlns:a16="http://schemas.microsoft.com/office/drawing/2014/main" id="{748B553C-BF35-41E4-9F3D-5DD79AA962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01906" y="3120016"/>
            <a:ext cx="2574512" cy="505134"/>
          </a:xfrm>
          <a:prstGeom prst="rect">
            <a:avLst/>
          </a:prstGeom>
        </p:spPr>
      </p:pic>
      <p:pic>
        <p:nvPicPr>
          <p:cNvPr id="103" name="Obraz 102">
            <a:extLst>
              <a:ext uri="{FF2B5EF4-FFF2-40B4-BE49-F238E27FC236}">
                <a16:creationId xmlns:a16="http://schemas.microsoft.com/office/drawing/2014/main" id="{ACD2E823-12C8-DE8B-5F69-2AD4730DFF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1906" y="2380309"/>
            <a:ext cx="2593556" cy="700422"/>
          </a:xfrm>
          <a:prstGeom prst="rect">
            <a:avLst/>
          </a:prstGeom>
        </p:spPr>
      </p:pic>
      <p:pic>
        <p:nvPicPr>
          <p:cNvPr id="105" name="Obraz 104">
            <a:extLst>
              <a:ext uri="{FF2B5EF4-FFF2-40B4-BE49-F238E27FC236}">
                <a16:creationId xmlns:a16="http://schemas.microsoft.com/office/drawing/2014/main" id="{646D2B6C-B902-EB68-C952-601830B872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88597" y="2336809"/>
            <a:ext cx="4213500" cy="1290911"/>
          </a:xfrm>
          <a:prstGeom prst="rect">
            <a:avLst/>
          </a:prstGeom>
        </p:spPr>
      </p:pic>
      <p:cxnSp>
        <p:nvCxnSpPr>
          <p:cNvPr id="79" name="Łącznik prosty ze strzałką 78">
            <a:extLst>
              <a:ext uri="{FF2B5EF4-FFF2-40B4-BE49-F238E27FC236}">
                <a16:creationId xmlns:a16="http://schemas.microsoft.com/office/drawing/2014/main" id="{45D369A9-189E-631C-5746-F3B6FF05A21E}"/>
              </a:ext>
            </a:extLst>
          </p:cNvPr>
          <p:cNvCxnSpPr>
            <a:cxnSpLocks/>
          </p:cNvCxnSpPr>
          <p:nvPr/>
        </p:nvCxnSpPr>
        <p:spPr>
          <a:xfrm>
            <a:off x="1295150" y="1805791"/>
            <a:ext cx="307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Łącznik prosty ze strzałką 105">
            <a:extLst>
              <a:ext uri="{FF2B5EF4-FFF2-40B4-BE49-F238E27FC236}">
                <a16:creationId xmlns:a16="http://schemas.microsoft.com/office/drawing/2014/main" id="{A671B60A-A0AC-01E8-62A4-91990095331F}"/>
              </a:ext>
            </a:extLst>
          </p:cNvPr>
          <p:cNvCxnSpPr>
            <a:cxnSpLocks/>
          </p:cNvCxnSpPr>
          <p:nvPr/>
        </p:nvCxnSpPr>
        <p:spPr>
          <a:xfrm>
            <a:off x="1299958" y="3080336"/>
            <a:ext cx="307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Łącznik prosty ze strzałką 106">
            <a:extLst>
              <a:ext uri="{FF2B5EF4-FFF2-40B4-BE49-F238E27FC236}">
                <a16:creationId xmlns:a16="http://schemas.microsoft.com/office/drawing/2014/main" id="{A7BDD1EE-D9F3-F311-8066-646DE7DB0AC7}"/>
              </a:ext>
            </a:extLst>
          </p:cNvPr>
          <p:cNvCxnSpPr>
            <a:cxnSpLocks/>
          </p:cNvCxnSpPr>
          <p:nvPr/>
        </p:nvCxnSpPr>
        <p:spPr>
          <a:xfrm>
            <a:off x="3984141" y="2802672"/>
            <a:ext cx="307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ze strzałką 50">
            <a:extLst>
              <a:ext uri="{FF2B5EF4-FFF2-40B4-BE49-F238E27FC236}">
                <a16:creationId xmlns:a16="http://schemas.microsoft.com/office/drawing/2014/main" id="{C1D3DE5E-779B-1AAE-CC92-446844C74276}"/>
              </a:ext>
            </a:extLst>
          </p:cNvPr>
          <p:cNvCxnSpPr>
            <a:cxnSpLocks/>
          </p:cNvCxnSpPr>
          <p:nvPr/>
        </p:nvCxnSpPr>
        <p:spPr>
          <a:xfrm>
            <a:off x="3953287" y="472979"/>
            <a:ext cx="307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Łącznik prosty 74">
            <a:extLst>
              <a:ext uri="{FF2B5EF4-FFF2-40B4-BE49-F238E27FC236}">
                <a16:creationId xmlns:a16="http://schemas.microsoft.com/office/drawing/2014/main" id="{9C5CFA9E-7ABA-DE69-A6E5-9B24D2C1EEF7}"/>
              </a:ext>
            </a:extLst>
          </p:cNvPr>
          <p:cNvCxnSpPr>
            <a:cxnSpLocks/>
          </p:cNvCxnSpPr>
          <p:nvPr/>
        </p:nvCxnSpPr>
        <p:spPr>
          <a:xfrm flipH="1" flipV="1">
            <a:off x="6415" y="2329879"/>
            <a:ext cx="12192001" cy="11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Obraz 108">
            <a:extLst>
              <a:ext uri="{FF2B5EF4-FFF2-40B4-BE49-F238E27FC236}">
                <a16:creationId xmlns:a16="http://schemas.microsoft.com/office/drawing/2014/main" id="{74CFA41A-693F-E581-EE98-5896BE2E61B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00061" y="2344237"/>
            <a:ext cx="3885524" cy="1258773"/>
          </a:xfrm>
          <a:prstGeom prst="rect">
            <a:avLst/>
          </a:prstGeom>
        </p:spPr>
      </p:pic>
      <p:cxnSp>
        <p:nvCxnSpPr>
          <p:cNvPr id="110" name="Łącznik prosty ze strzałką 109">
            <a:extLst>
              <a:ext uri="{FF2B5EF4-FFF2-40B4-BE49-F238E27FC236}">
                <a16:creationId xmlns:a16="http://schemas.microsoft.com/office/drawing/2014/main" id="{4F17BA3C-E1C0-D1FA-9519-DE7242C49589}"/>
              </a:ext>
            </a:extLst>
          </p:cNvPr>
          <p:cNvCxnSpPr>
            <a:cxnSpLocks/>
          </p:cNvCxnSpPr>
          <p:nvPr/>
        </p:nvCxnSpPr>
        <p:spPr>
          <a:xfrm>
            <a:off x="8148349" y="2595211"/>
            <a:ext cx="307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wal 111">
            <a:extLst>
              <a:ext uri="{FF2B5EF4-FFF2-40B4-BE49-F238E27FC236}">
                <a16:creationId xmlns:a16="http://schemas.microsoft.com/office/drawing/2014/main" id="{EF779925-5A25-9346-FEEE-2041A5025F2A}"/>
              </a:ext>
            </a:extLst>
          </p:cNvPr>
          <p:cNvSpPr/>
          <p:nvPr/>
        </p:nvSpPr>
        <p:spPr>
          <a:xfrm>
            <a:off x="3598232" y="1861445"/>
            <a:ext cx="328359" cy="2225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13" name="Owal 112">
            <a:extLst>
              <a:ext uri="{FF2B5EF4-FFF2-40B4-BE49-F238E27FC236}">
                <a16:creationId xmlns:a16="http://schemas.microsoft.com/office/drawing/2014/main" id="{6CC1BD1E-6AC9-1BCE-E0F6-8D36F19FC4C8}"/>
              </a:ext>
            </a:extLst>
          </p:cNvPr>
          <p:cNvSpPr/>
          <p:nvPr/>
        </p:nvSpPr>
        <p:spPr>
          <a:xfrm>
            <a:off x="3598232" y="675293"/>
            <a:ext cx="328359" cy="22251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14" name="Owal 113">
            <a:extLst>
              <a:ext uri="{FF2B5EF4-FFF2-40B4-BE49-F238E27FC236}">
                <a16:creationId xmlns:a16="http://schemas.microsoft.com/office/drawing/2014/main" id="{CB3D391A-DB50-B929-C7E6-38CB5459E9BF}"/>
              </a:ext>
            </a:extLst>
          </p:cNvPr>
          <p:cNvSpPr/>
          <p:nvPr/>
        </p:nvSpPr>
        <p:spPr>
          <a:xfrm>
            <a:off x="3589967" y="3153854"/>
            <a:ext cx="328359" cy="22251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15" name="Owal 114">
            <a:extLst>
              <a:ext uri="{FF2B5EF4-FFF2-40B4-BE49-F238E27FC236}">
                <a16:creationId xmlns:a16="http://schemas.microsoft.com/office/drawing/2014/main" id="{206B719A-4822-E843-8BD3-0DCFF196D021}"/>
              </a:ext>
            </a:extLst>
          </p:cNvPr>
          <p:cNvSpPr/>
          <p:nvPr/>
        </p:nvSpPr>
        <p:spPr>
          <a:xfrm>
            <a:off x="3590687" y="2134910"/>
            <a:ext cx="328359" cy="22251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17" name="Owal 116">
            <a:extLst>
              <a:ext uri="{FF2B5EF4-FFF2-40B4-BE49-F238E27FC236}">
                <a16:creationId xmlns:a16="http://schemas.microsoft.com/office/drawing/2014/main" id="{E2301E44-9C63-AD8B-82E3-70513AB63A08}"/>
              </a:ext>
            </a:extLst>
          </p:cNvPr>
          <p:cNvSpPr/>
          <p:nvPr/>
        </p:nvSpPr>
        <p:spPr>
          <a:xfrm>
            <a:off x="2997804" y="1862516"/>
            <a:ext cx="328359" cy="2225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19" name="Owal 118">
            <a:extLst>
              <a:ext uri="{FF2B5EF4-FFF2-40B4-BE49-F238E27FC236}">
                <a16:creationId xmlns:a16="http://schemas.microsoft.com/office/drawing/2014/main" id="{F767E192-6DF6-D7B6-6355-6B9DFA04461C}"/>
              </a:ext>
            </a:extLst>
          </p:cNvPr>
          <p:cNvSpPr/>
          <p:nvPr/>
        </p:nvSpPr>
        <p:spPr>
          <a:xfrm>
            <a:off x="2938761" y="3163865"/>
            <a:ext cx="328359" cy="22251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20" name="Owal 119">
            <a:extLst>
              <a:ext uri="{FF2B5EF4-FFF2-40B4-BE49-F238E27FC236}">
                <a16:creationId xmlns:a16="http://schemas.microsoft.com/office/drawing/2014/main" id="{12C0AEC6-B48C-B0E1-4FC4-2A2696643904}"/>
              </a:ext>
            </a:extLst>
          </p:cNvPr>
          <p:cNvSpPr/>
          <p:nvPr/>
        </p:nvSpPr>
        <p:spPr>
          <a:xfrm>
            <a:off x="3002160" y="2151811"/>
            <a:ext cx="328359" cy="22251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21" name="Owal 120">
            <a:extLst>
              <a:ext uri="{FF2B5EF4-FFF2-40B4-BE49-F238E27FC236}">
                <a16:creationId xmlns:a16="http://schemas.microsoft.com/office/drawing/2014/main" id="{23E98EF6-E44A-D733-2B23-EABCD8644EA0}"/>
              </a:ext>
            </a:extLst>
          </p:cNvPr>
          <p:cNvSpPr/>
          <p:nvPr/>
        </p:nvSpPr>
        <p:spPr>
          <a:xfrm>
            <a:off x="2998927" y="911898"/>
            <a:ext cx="328359" cy="22251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22" name="Owal 121">
            <a:extLst>
              <a:ext uri="{FF2B5EF4-FFF2-40B4-BE49-F238E27FC236}">
                <a16:creationId xmlns:a16="http://schemas.microsoft.com/office/drawing/2014/main" id="{0D6404B2-21A9-5DFF-65AA-49DE451FBAA0}"/>
              </a:ext>
            </a:extLst>
          </p:cNvPr>
          <p:cNvSpPr/>
          <p:nvPr/>
        </p:nvSpPr>
        <p:spPr>
          <a:xfrm>
            <a:off x="3001695" y="673993"/>
            <a:ext cx="328359" cy="22251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23" name="Owal 122">
            <a:extLst>
              <a:ext uri="{FF2B5EF4-FFF2-40B4-BE49-F238E27FC236}">
                <a16:creationId xmlns:a16="http://schemas.microsoft.com/office/drawing/2014/main" id="{42E8009F-9A74-3054-C183-701AA3D07EC0}"/>
              </a:ext>
            </a:extLst>
          </p:cNvPr>
          <p:cNvSpPr/>
          <p:nvPr/>
        </p:nvSpPr>
        <p:spPr>
          <a:xfrm>
            <a:off x="3588016" y="904804"/>
            <a:ext cx="328359" cy="22251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pic>
        <p:nvPicPr>
          <p:cNvPr id="125" name="Obraz 124">
            <a:extLst>
              <a:ext uri="{FF2B5EF4-FFF2-40B4-BE49-F238E27FC236}">
                <a16:creationId xmlns:a16="http://schemas.microsoft.com/office/drawing/2014/main" id="{0F553DCA-D388-24EB-CDF3-8294940B216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60496" y="4390904"/>
            <a:ext cx="2700284" cy="520942"/>
          </a:xfrm>
          <a:prstGeom prst="rect">
            <a:avLst/>
          </a:prstGeom>
        </p:spPr>
      </p:pic>
      <p:pic>
        <p:nvPicPr>
          <p:cNvPr id="127" name="Obraz 126">
            <a:extLst>
              <a:ext uri="{FF2B5EF4-FFF2-40B4-BE49-F238E27FC236}">
                <a16:creationId xmlns:a16="http://schemas.microsoft.com/office/drawing/2014/main" id="{34AF74C3-E991-5889-13D4-7A27B776952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01906" y="3634562"/>
            <a:ext cx="2605735" cy="834998"/>
          </a:xfrm>
          <a:prstGeom prst="rect">
            <a:avLst/>
          </a:prstGeom>
        </p:spPr>
      </p:pic>
      <p:cxnSp>
        <p:nvCxnSpPr>
          <p:cNvPr id="55" name="Łącznik prosty ze strzałką 54">
            <a:extLst>
              <a:ext uri="{FF2B5EF4-FFF2-40B4-BE49-F238E27FC236}">
                <a16:creationId xmlns:a16="http://schemas.microsoft.com/office/drawing/2014/main" id="{3781D460-117A-8D5C-287A-66DCA611FC41}"/>
              </a:ext>
            </a:extLst>
          </p:cNvPr>
          <p:cNvCxnSpPr>
            <a:cxnSpLocks/>
          </p:cNvCxnSpPr>
          <p:nvPr/>
        </p:nvCxnSpPr>
        <p:spPr>
          <a:xfrm>
            <a:off x="1295150" y="642452"/>
            <a:ext cx="307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Łącznik prosty 127">
            <a:extLst>
              <a:ext uri="{FF2B5EF4-FFF2-40B4-BE49-F238E27FC236}">
                <a16:creationId xmlns:a16="http://schemas.microsoft.com/office/drawing/2014/main" id="{C0F07668-7F5A-B716-7C03-E04156C1A921}"/>
              </a:ext>
            </a:extLst>
          </p:cNvPr>
          <p:cNvCxnSpPr>
            <a:cxnSpLocks/>
          </p:cNvCxnSpPr>
          <p:nvPr/>
        </p:nvCxnSpPr>
        <p:spPr>
          <a:xfrm flipH="1">
            <a:off x="6415" y="4906348"/>
            <a:ext cx="12185585" cy="5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wal 128">
            <a:extLst>
              <a:ext uri="{FF2B5EF4-FFF2-40B4-BE49-F238E27FC236}">
                <a16:creationId xmlns:a16="http://schemas.microsoft.com/office/drawing/2014/main" id="{11BF7F26-2EC7-74F3-0493-AC2BEFD0DA5F}"/>
              </a:ext>
            </a:extLst>
          </p:cNvPr>
          <p:cNvSpPr/>
          <p:nvPr/>
        </p:nvSpPr>
        <p:spPr>
          <a:xfrm>
            <a:off x="8731816" y="2703192"/>
            <a:ext cx="328359" cy="2225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30" name="Owal 129">
            <a:extLst>
              <a:ext uri="{FF2B5EF4-FFF2-40B4-BE49-F238E27FC236}">
                <a16:creationId xmlns:a16="http://schemas.microsoft.com/office/drawing/2014/main" id="{20A5F36C-1EB7-D75C-B3EF-06CAA57406B2}"/>
              </a:ext>
            </a:extLst>
          </p:cNvPr>
          <p:cNvSpPr/>
          <p:nvPr/>
        </p:nvSpPr>
        <p:spPr>
          <a:xfrm>
            <a:off x="8731816" y="1516286"/>
            <a:ext cx="328359" cy="2225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31" name="Owal 130">
            <a:extLst>
              <a:ext uri="{FF2B5EF4-FFF2-40B4-BE49-F238E27FC236}">
                <a16:creationId xmlns:a16="http://schemas.microsoft.com/office/drawing/2014/main" id="{E40D6309-060F-6B82-6586-5AA6072891B9}"/>
              </a:ext>
            </a:extLst>
          </p:cNvPr>
          <p:cNvSpPr/>
          <p:nvPr/>
        </p:nvSpPr>
        <p:spPr>
          <a:xfrm>
            <a:off x="10708649" y="2716473"/>
            <a:ext cx="328359" cy="2225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32" name="Owal 131">
            <a:extLst>
              <a:ext uri="{FF2B5EF4-FFF2-40B4-BE49-F238E27FC236}">
                <a16:creationId xmlns:a16="http://schemas.microsoft.com/office/drawing/2014/main" id="{09C51236-2E76-03D0-A27C-277A51F387C8}"/>
              </a:ext>
            </a:extLst>
          </p:cNvPr>
          <p:cNvSpPr/>
          <p:nvPr/>
        </p:nvSpPr>
        <p:spPr>
          <a:xfrm>
            <a:off x="10708649" y="1510502"/>
            <a:ext cx="328359" cy="2225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33" name="Owal 132">
            <a:extLst>
              <a:ext uri="{FF2B5EF4-FFF2-40B4-BE49-F238E27FC236}">
                <a16:creationId xmlns:a16="http://schemas.microsoft.com/office/drawing/2014/main" id="{C11503BD-3419-70FE-E31E-DEFFEBD969F9}"/>
              </a:ext>
            </a:extLst>
          </p:cNvPr>
          <p:cNvSpPr/>
          <p:nvPr/>
        </p:nvSpPr>
        <p:spPr>
          <a:xfrm>
            <a:off x="8731816" y="1740230"/>
            <a:ext cx="328359" cy="2225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37" name="Owal 136">
            <a:extLst>
              <a:ext uri="{FF2B5EF4-FFF2-40B4-BE49-F238E27FC236}">
                <a16:creationId xmlns:a16="http://schemas.microsoft.com/office/drawing/2014/main" id="{3B295609-CDAB-50C1-214F-64BC8B68E0E6}"/>
              </a:ext>
            </a:extLst>
          </p:cNvPr>
          <p:cNvSpPr/>
          <p:nvPr/>
        </p:nvSpPr>
        <p:spPr>
          <a:xfrm>
            <a:off x="8731816" y="367884"/>
            <a:ext cx="328359" cy="2225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40" name="Owal 139">
            <a:extLst>
              <a:ext uri="{FF2B5EF4-FFF2-40B4-BE49-F238E27FC236}">
                <a16:creationId xmlns:a16="http://schemas.microsoft.com/office/drawing/2014/main" id="{50729A6A-DA86-AA88-D36B-1C94B725568C}"/>
              </a:ext>
            </a:extLst>
          </p:cNvPr>
          <p:cNvSpPr/>
          <p:nvPr/>
        </p:nvSpPr>
        <p:spPr>
          <a:xfrm>
            <a:off x="10708649" y="356676"/>
            <a:ext cx="328359" cy="2225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41" name="Owal 140">
            <a:extLst>
              <a:ext uri="{FF2B5EF4-FFF2-40B4-BE49-F238E27FC236}">
                <a16:creationId xmlns:a16="http://schemas.microsoft.com/office/drawing/2014/main" id="{034E7B46-82E9-3318-AFA3-2877D19E8750}"/>
              </a:ext>
            </a:extLst>
          </p:cNvPr>
          <p:cNvSpPr/>
          <p:nvPr/>
        </p:nvSpPr>
        <p:spPr>
          <a:xfrm>
            <a:off x="8731815" y="561693"/>
            <a:ext cx="328359" cy="22251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44" name="Owal 143">
            <a:extLst>
              <a:ext uri="{FF2B5EF4-FFF2-40B4-BE49-F238E27FC236}">
                <a16:creationId xmlns:a16="http://schemas.microsoft.com/office/drawing/2014/main" id="{D49B8031-76AF-BB23-5C20-D6AA6F1CB4CD}"/>
              </a:ext>
            </a:extLst>
          </p:cNvPr>
          <p:cNvSpPr/>
          <p:nvPr/>
        </p:nvSpPr>
        <p:spPr>
          <a:xfrm>
            <a:off x="10716581" y="558827"/>
            <a:ext cx="328359" cy="22251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45" name="Owal 144">
            <a:extLst>
              <a:ext uri="{FF2B5EF4-FFF2-40B4-BE49-F238E27FC236}">
                <a16:creationId xmlns:a16="http://schemas.microsoft.com/office/drawing/2014/main" id="{A2A2C39F-9A44-19CD-B9A0-F988039FEB08}"/>
              </a:ext>
            </a:extLst>
          </p:cNvPr>
          <p:cNvSpPr/>
          <p:nvPr/>
        </p:nvSpPr>
        <p:spPr>
          <a:xfrm>
            <a:off x="9451358" y="1497065"/>
            <a:ext cx="328359" cy="22251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47" name="Owal 146">
            <a:extLst>
              <a:ext uri="{FF2B5EF4-FFF2-40B4-BE49-F238E27FC236}">
                <a16:creationId xmlns:a16="http://schemas.microsoft.com/office/drawing/2014/main" id="{A55EA8A2-D235-C47F-354E-6860A9EDEBF5}"/>
              </a:ext>
            </a:extLst>
          </p:cNvPr>
          <p:cNvSpPr/>
          <p:nvPr/>
        </p:nvSpPr>
        <p:spPr>
          <a:xfrm>
            <a:off x="10708649" y="1743082"/>
            <a:ext cx="328359" cy="22251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49" name="Owal 148">
            <a:extLst>
              <a:ext uri="{FF2B5EF4-FFF2-40B4-BE49-F238E27FC236}">
                <a16:creationId xmlns:a16="http://schemas.microsoft.com/office/drawing/2014/main" id="{94D41F2C-0BCE-65F4-8F2B-23E022C82DF9}"/>
              </a:ext>
            </a:extLst>
          </p:cNvPr>
          <p:cNvSpPr/>
          <p:nvPr/>
        </p:nvSpPr>
        <p:spPr>
          <a:xfrm>
            <a:off x="8727754" y="2949474"/>
            <a:ext cx="328359" cy="22251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51" name="Owal 150">
            <a:extLst>
              <a:ext uri="{FF2B5EF4-FFF2-40B4-BE49-F238E27FC236}">
                <a16:creationId xmlns:a16="http://schemas.microsoft.com/office/drawing/2014/main" id="{553ECDB1-ED4F-729F-4F71-FD9CD1879633}"/>
              </a:ext>
            </a:extLst>
          </p:cNvPr>
          <p:cNvSpPr/>
          <p:nvPr/>
        </p:nvSpPr>
        <p:spPr>
          <a:xfrm>
            <a:off x="10708649" y="2945833"/>
            <a:ext cx="328359" cy="22251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53" name="Owal 152">
            <a:extLst>
              <a:ext uri="{FF2B5EF4-FFF2-40B4-BE49-F238E27FC236}">
                <a16:creationId xmlns:a16="http://schemas.microsoft.com/office/drawing/2014/main" id="{DBD05206-BF32-2ED6-FF89-FB506BC745A4}"/>
              </a:ext>
            </a:extLst>
          </p:cNvPr>
          <p:cNvSpPr/>
          <p:nvPr/>
        </p:nvSpPr>
        <p:spPr>
          <a:xfrm>
            <a:off x="8727754" y="3163217"/>
            <a:ext cx="328359" cy="2225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38" name="Owal 137">
            <a:extLst>
              <a:ext uri="{FF2B5EF4-FFF2-40B4-BE49-F238E27FC236}">
                <a16:creationId xmlns:a16="http://schemas.microsoft.com/office/drawing/2014/main" id="{F69D3CE1-C23C-CD1B-95BB-D4B8CD6DCB23}"/>
              </a:ext>
            </a:extLst>
          </p:cNvPr>
          <p:cNvSpPr/>
          <p:nvPr/>
        </p:nvSpPr>
        <p:spPr>
          <a:xfrm>
            <a:off x="8731816" y="769021"/>
            <a:ext cx="328359" cy="2225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35" name="Owal 134">
            <a:extLst>
              <a:ext uri="{FF2B5EF4-FFF2-40B4-BE49-F238E27FC236}">
                <a16:creationId xmlns:a16="http://schemas.microsoft.com/office/drawing/2014/main" id="{60405B5B-3424-FFAD-4662-F65441C8FF13}"/>
              </a:ext>
            </a:extLst>
          </p:cNvPr>
          <p:cNvSpPr/>
          <p:nvPr/>
        </p:nvSpPr>
        <p:spPr>
          <a:xfrm>
            <a:off x="8731816" y="1956576"/>
            <a:ext cx="328359" cy="2225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39" name="Owal 138">
            <a:extLst>
              <a:ext uri="{FF2B5EF4-FFF2-40B4-BE49-F238E27FC236}">
                <a16:creationId xmlns:a16="http://schemas.microsoft.com/office/drawing/2014/main" id="{DEB2F485-58D5-95ED-9CC4-1FE975C2F3B9}"/>
              </a:ext>
            </a:extLst>
          </p:cNvPr>
          <p:cNvSpPr/>
          <p:nvPr/>
        </p:nvSpPr>
        <p:spPr>
          <a:xfrm>
            <a:off x="10708649" y="767203"/>
            <a:ext cx="328359" cy="2225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34" name="Owal 133">
            <a:extLst>
              <a:ext uri="{FF2B5EF4-FFF2-40B4-BE49-F238E27FC236}">
                <a16:creationId xmlns:a16="http://schemas.microsoft.com/office/drawing/2014/main" id="{09FE8205-E677-DE62-B780-E20E2348D5E2}"/>
              </a:ext>
            </a:extLst>
          </p:cNvPr>
          <p:cNvSpPr/>
          <p:nvPr/>
        </p:nvSpPr>
        <p:spPr>
          <a:xfrm>
            <a:off x="9451359" y="1731939"/>
            <a:ext cx="328359" cy="2225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</a:endParaRPr>
          </a:p>
        </p:txBody>
      </p:sp>
      <p:pic>
        <p:nvPicPr>
          <p:cNvPr id="155" name="Obraz 154">
            <a:extLst>
              <a:ext uri="{FF2B5EF4-FFF2-40B4-BE49-F238E27FC236}">
                <a16:creationId xmlns:a16="http://schemas.microsoft.com/office/drawing/2014/main" id="{592AAFAF-F1DF-3504-81FD-C37B21A0D52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91725" y="3623840"/>
            <a:ext cx="4207243" cy="1267099"/>
          </a:xfrm>
          <a:prstGeom prst="rect">
            <a:avLst/>
          </a:prstGeom>
        </p:spPr>
      </p:pic>
      <p:pic>
        <p:nvPicPr>
          <p:cNvPr id="157" name="Obraz 156">
            <a:extLst>
              <a:ext uri="{FF2B5EF4-FFF2-40B4-BE49-F238E27FC236}">
                <a16:creationId xmlns:a16="http://schemas.microsoft.com/office/drawing/2014/main" id="{F4BFE6E4-DB95-286C-2363-AD1CFCA937E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98648" y="3628040"/>
            <a:ext cx="3893352" cy="1278308"/>
          </a:xfrm>
          <a:prstGeom prst="rect">
            <a:avLst/>
          </a:prstGeom>
        </p:spPr>
      </p:pic>
      <p:cxnSp>
        <p:nvCxnSpPr>
          <p:cNvPr id="76" name="Łącznik prosty 75">
            <a:extLst>
              <a:ext uri="{FF2B5EF4-FFF2-40B4-BE49-F238E27FC236}">
                <a16:creationId xmlns:a16="http://schemas.microsoft.com/office/drawing/2014/main" id="{96919394-17EC-A269-F10F-113404E17677}"/>
              </a:ext>
            </a:extLst>
          </p:cNvPr>
          <p:cNvCxnSpPr>
            <a:cxnSpLocks/>
          </p:cNvCxnSpPr>
          <p:nvPr/>
        </p:nvCxnSpPr>
        <p:spPr>
          <a:xfrm flipH="1" flipV="1">
            <a:off x="6415" y="3619652"/>
            <a:ext cx="12185585" cy="4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wal 117">
            <a:extLst>
              <a:ext uri="{FF2B5EF4-FFF2-40B4-BE49-F238E27FC236}">
                <a16:creationId xmlns:a16="http://schemas.microsoft.com/office/drawing/2014/main" id="{E2F31B81-61ED-7EE3-B87E-406FC22C95F5}"/>
              </a:ext>
            </a:extLst>
          </p:cNvPr>
          <p:cNvSpPr/>
          <p:nvPr/>
        </p:nvSpPr>
        <p:spPr>
          <a:xfrm>
            <a:off x="2938762" y="3430232"/>
            <a:ext cx="328359" cy="22251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16" name="Owal 115">
            <a:extLst>
              <a:ext uri="{FF2B5EF4-FFF2-40B4-BE49-F238E27FC236}">
                <a16:creationId xmlns:a16="http://schemas.microsoft.com/office/drawing/2014/main" id="{B1CD1201-3A0D-C700-DFA9-E6763E77FDDB}"/>
              </a:ext>
            </a:extLst>
          </p:cNvPr>
          <p:cNvSpPr/>
          <p:nvPr/>
        </p:nvSpPr>
        <p:spPr>
          <a:xfrm>
            <a:off x="3589968" y="3423182"/>
            <a:ext cx="328359" cy="22251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60" name="Owal 159">
            <a:extLst>
              <a:ext uri="{FF2B5EF4-FFF2-40B4-BE49-F238E27FC236}">
                <a16:creationId xmlns:a16="http://schemas.microsoft.com/office/drawing/2014/main" id="{7C73FB22-51E8-680E-EF83-7AE9F7832586}"/>
              </a:ext>
            </a:extLst>
          </p:cNvPr>
          <p:cNvSpPr/>
          <p:nvPr/>
        </p:nvSpPr>
        <p:spPr>
          <a:xfrm>
            <a:off x="2310116" y="3163216"/>
            <a:ext cx="328359" cy="22251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61" name="Owal 160">
            <a:extLst>
              <a:ext uri="{FF2B5EF4-FFF2-40B4-BE49-F238E27FC236}">
                <a16:creationId xmlns:a16="http://schemas.microsoft.com/office/drawing/2014/main" id="{64FAB077-4435-371B-3E46-3D54B92B2696}"/>
              </a:ext>
            </a:extLst>
          </p:cNvPr>
          <p:cNvSpPr/>
          <p:nvPr/>
        </p:nvSpPr>
        <p:spPr>
          <a:xfrm>
            <a:off x="2310115" y="3426507"/>
            <a:ext cx="328359" cy="22251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62" name="Owal 161">
            <a:extLst>
              <a:ext uri="{FF2B5EF4-FFF2-40B4-BE49-F238E27FC236}">
                <a16:creationId xmlns:a16="http://schemas.microsoft.com/office/drawing/2014/main" id="{F88C29AC-92B7-CDA3-94E0-FBBB2C55FE3E}"/>
              </a:ext>
            </a:extLst>
          </p:cNvPr>
          <p:cNvSpPr/>
          <p:nvPr/>
        </p:nvSpPr>
        <p:spPr>
          <a:xfrm>
            <a:off x="2425639" y="4705135"/>
            <a:ext cx="328359" cy="22251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63" name="Owal 162">
            <a:extLst>
              <a:ext uri="{FF2B5EF4-FFF2-40B4-BE49-F238E27FC236}">
                <a16:creationId xmlns:a16="http://schemas.microsoft.com/office/drawing/2014/main" id="{7ACF47DA-A2A5-20A8-B982-16C4CB766917}"/>
              </a:ext>
            </a:extLst>
          </p:cNvPr>
          <p:cNvSpPr/>
          <p:nvPr/>
        </p:nvSpPr>
        <p:spPr>
          <a:xfrm>
            <a:off x="2360712" y="2144734"/>
            <a:ext cx="328359" cy="22251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64" name="Owal 163">
            <a:extLst>
              <a:ext uri="{FF2B5EF4-FFF2-40B4-BE49-F238E27FC236}">
                <a16:creationId xmlns:a16="http://schemas.microsoft.com/office/drawing/2014/main" id="{C99DC4DF-03BB-76C3-62B5-8E476AA31D7E}"/>
              </a:ext>
            </a:extLst>
          </p:cNvPr>
          <p:cNvSpPr/>
          <p:nvPr/>
        </p:nvSpPr>
        <p:spPr>
          <a:xfrm>
            <a:off x="2368969" y="1873137"/>
            <a:ext cx="328359" cy="2225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65" name="Owal 164">
            <a:extLst>
              <a:ext uri="{FF2B5EF4-FFF2-40B4-BE49-F238E27FC236}">
                <a16:creationId xmlns:a16="http://schemas.microsoft.com/office/drawing/2014/main" id="{29A48673-5A72-916C-EA32-99348C9A7ABD}"/>
              </a:ext>
            </a:extLst>
          </p:cNvPr>
          <p:cNvSpPr/>
          <p:nvPr/>
        </p:nvSpPr>
        <p:spPr>
          <a:xfrm>
            <a:off x="2341994" y="941060"/>
            <a:ext cx="328359" cy="22251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66" name="Owal 165">
            <a:extLst>
              <a:ext uri="{FF2B5EF4-FFF2-40B4-BE49-F238E27FC236}">
                <a16:creationId xmlns:a16="http://schemas.microsoft.com/office/drawing/2014/main" id="{1B9E64C4-48BE-6AB3-AB8D-F9FC90C4627F}"/>
              </a:ext>
            </a:extLst>
          </p:cNvPr>
          <p:cNvSpPr/>
          <p:nvPr/>
        </p:nvSpPr>
        <p:spPr>
          <a:xfrm>
            <a:off x="2355997" y="687760"/>
            <a:ext cx="328359" cy="22251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67" name="Owal 166">
            <a:extLst>
              <a:ext uri="{FF2B5EF4-FFF2-40B4-BE49-F238E27FC236}">
                <a16:creationId xmlns:a16="http://schemas.microsoft.com/office/drawing/2014/main" id="{92AB62C2-57D2-B22E-888F-1881116D1849}"/>
              </a:ext>
            </a:extLst>
          </p:cNvPr>
          <p:cNvSpPr/>
          <p:nvPr/>
        </p:nvSpPr>
        <p:spPr>
          <a:xfrm>
            <a:off x="8756033" y="3991386"/>
            <a:ext cx="328359" cy="22251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71" name="Owal 170">
            <a:extLst>
              <a:ext uri="{FF2B5EF4-FFF2-40B4-BE49-F238E27FC236}">
                <a16:creationId xmlns:a16="http://schemas.microsoft.com/office/drawing/2014/main" id="{AD8BE872-684D-7414-F40A-B56C9AF30135}"/>
              </a:ext>
            </a:extLst>
          </p:cNvPr>
          <p:cNvSpPr/>
          <p:nvPr/>
        </p:nvSpPr>
        <p:spPr>
          <a:xfrm>
            <a:off x="10716581" y="3991386"/>
            <a:ext cx="328359" cy="22251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72" name="Owal 171">
            <a:extLst>
              <a:ext uri="{FF2B5EF4-FFF2-40B4-BE49-F238E27FC236}">
                <a16:creationId xmlns:a16="http://schemas.microsoft.com/office/drawing/2014/main" id="{B7D03B8C-CDD5-5718-A6EE-05A0050A91A6}"/>
              </a:ext>
            </a:extLst>
          </p:cNvPr>
          <p:cNvSpPr/>
          <p:nvPr/>
        </p:nvSpPr>
        <p:spPr>
          <a:xfrm>
            <a:off x="10708649" y="3189781"/>
            <a:ext cx="328359" cy="2225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74" name="Owal 173">
            <a:extLst>
              <a:ext uri="{FF2B5EF4-FFF2-40B4-BE49-F238E27FC236}">
                <a16:creationId xmlns:a16="http://schemas.microsoft.com/office/drawing/2014/main" id="{7772795D-530B-77EB-F0FC-77F38C3E5292}"/>
              </a:ext>
            </a:extLst>
          </p:cNvPr>
          <p:cNvSpPr/>
          <p:nvPr/>
        </p:nvSpPr>
        <p:spPr>
          <a:xfrm>
            <a:off x="11436487" y="2701768"/>
            <a:ext cx="328359" cy="222519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75" name="Owal 174">
            <a:extLst>
              <a:ext uri="{FF2B5EF4-FFF2-40B4-BE49-F238E27FC236}">
                <a16:creationId xmlns:a16="http://schemas.microsoft.com/office/drawing/2014/main" id="{063FBD4D-DAA8-8814-499E-558501909C64}"/>
              </a:ext>
            </a:extLst>
          </p:cNvPr>
          <p:cNvSpPr/>
          <p:nvPr/>
        </p:nvSpPr>
        <p:spPr>
          <a:xfrm>
            <a:off x="9451357" y="2701768"/>
            <a:ext cx="328359" cy="222519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77" name="Owal 176">
            <a:extLst>
              <a:ext uri="{FF2B5EF4-FFF2-40B4-BE49-F238E27FC236}">
                <a16:creationId xmlns:a16="http://schemas.microsoft.com/office/drawing/2014/main" id="{DD39ADEA-C63B-0C68-1647-E90C5A73978D}"/>
              </a:ext>
            </a:extLst>
          </p:cNvPr>
          <p:cNvSpPr/>
          <p:nvPr/>
        </p:nvSpPr>
        <p:spPr>
          <a:xfrm>
            <a:off x="9457773" y="3998775"/>
            <a:ext cx="328359" cy="222519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78" name="Owal 177">
            <a:extLst>
              <a:ext uri="{FF2B5EF4-FFF2-40B4-BE49-F238E27FC236}">
                <a16:creationId xmlns:a16="http://schemas.microsoft.com/office/drawing/2014/main" id="{C01AA9A0-6A47-55C0-541E-1C629C8FB2F7}"/>
              </a:ext>
            </a:extLst>
          </p:cNvPr>
          <p:cNvSpPr/>
          <p:nvPr/>
        </p:nvSpPr>
        <p:spPr>
          <a:xfrm>
            <a:off x="9451356" y="4247041"/>
            <a:ext cx="328359" cy="222519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79" name="Owal 178">
            <a:extLst>
              <a:ext uri="{FF2B5EF4-FFF2-40B4-BE49-F238E27FC236}">
                <a16:creationId xmlns:a16="http://schemas.microsoft.com/office/drawing/2014/main" id="{B7BC3FB9-635A-3842-76BC-2BD87887866C}"/>
              </a:ext>
            </a:extLst>
          </p:cNvPr>
          <p:cNvSpPr/>
          <p:nvPr/>
        </p:nvSpPr>
        <p:spPr>
          <a:xfrm>
            <a:off x="9451355" y="4495307"/>
            <a:ext cx="328359" cy="222519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80" name="Owal 179">
            <a:extLst>
              <a:ext uri="{FF2B5EF4-FFF2-40B4-BE49-F238E27FC236}">
                <a16:creationId xmlns:a16="http://schemas.microsoft.com/office/drawing/2014/main" id="{B986BC94-D1E1-6EB1-47FC-6711D4FE74A0}"/>
              </a:ext>
            </a:extLst>
          </p:cNvPr>
          <p:cNvSpPr/>
          <p:nvPr/>
        </p:nvSpPr>
        <p:spPr>
          <a:xfrm>
            <a:off x="11422781" y="3998775"/>
            <a:ext cx="328359" cy="222519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81" name="Owal 180">
            <a:extLst>
              <a:ext uri="{FF2B5EF4-FFF2-40B4-BE49-F238E27FC236}">
                <a16:creationId xmlns:a16="http://schemas.microsoft.com/office/drawing/2014/main" id="{47FFA7BE-0734-E2AF-5842-8EC5BC0A522E}"/>
              </a:ext>
            </a:extLst>
          </p:cNvPr>
          <p:cNvSpPr/>
          <p:nvPr/>
        </p:nvSpPr>
        <p:spPr>
          <a:xfrm>
            <a:off x="11422780" y="4233220"/>
            <a:ext cx="328359" cy="222519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82" name="Owal 181">
            <a:extLst>
              <a:ext uri="{FF2B5EF4-FFF2-40B4-BE49-F238E27FC236}">
                <a16:creationId xmlns:a16="http://schemas.microsoft.com/office/drawing/2014/main" id="{4ED3140E-A661-6448-B789-26F662B2032E}"/>
              </a:ext>
            </a:extLst>
          </p:cNvPr>
          <p:cNvSpPr/>
          <p:nvPr/>
        </p:nvSpPr>
        <p:spPr>
          <a:xfrm>
            <a:off x="11414727" y="4480769"/>
            <a:ext cx="328359" cy="222519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83" name="Owal 182">
            <a:extLst>
              <a:ext uri="{FF2B5EF4-FFF2-40B4-BE49-F238E27FC236}">
                <a16:creationId xmlns:a16="http://schemas.microsoft.com/office/drawing/2014/main" id="{42FEB70E-9124-73BD-0CC4-B98D93A996BF}"/>
              </a:ext>
            </a:extLst>
          </p:cNvPr>
          <p:cNvSpPr/>
          <p:nvPr/>
        </p:nvSpPr>
        <p:spPr>
          <a:xfrm>
            <a:off x="10716580" y="4239851"/>
            <a:ext cx="328359" cy="222519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84" name="Owal 183">
            <a:extLst>
              <a:ext uri="{FF2B5EF4-FFF2-40B4-BE49-F238E27FC236}">
                <a16:creationId xmlns:a16="http://schemas.microsoft.com/office/drawing/2014/main" id="{BD09C56C-0C48-C884-EE36-2CB26AE4989E}"/>
              </a:ext>
            </a:extLst>
          </p:cNvPr>
          <p:cNvSpPr/>
          <p:nvPr/>
        </p:nvSpPr>
        <p:spPr>
          <a:xfrm>
            <a:off x="8756032" y="4247040"/>
            <a:ext cx="328359" cy="222519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48" name="Owal 147">
            <a:extLst>
              <a:ext uri="{FF2B5EF4-FFF2-40B4-BE49-F238E27FC236}">
                <a16:creationId xmlns:a16="http://schemas.microsoft.com/office/drawing/2014/main" id="{8B5B8347-6C63-F441-FF4F-1A6C5F389578}"/>
              </a:ext>
            </a:extLst>
          </p:cNvPr>
          <p:cNvSpPr/>
          <p:nvPr/>
        </p:nvSpPr>
        <p:spPr>
          <a:xfrm>
            <a:off x="9451358" y="2945833"/>
            <a:ext cx="328359" cy="22251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76" name="Owal 175">
            <a:extLst>
              <a:ext uri="{FF2B5EF4-FFF2-40B4-BE49-F238E27FC236}">
                <a16:creationId xmlns:a16="http://schemas.microsoft.com/office/drawing/2014/main" id="{DE9420B7-5DC8-2C2C-B749-135DE56EC504}"/>
              </a:ext>
            </a:extLst>
          </p:cNvPr>
          <p:cNvSpPr/>
          <p:nvPr/>
        </p:nvSpPr>
        <p:spPr>
          <a:xfrm>
            <a:off x="9457773" y="3170558"/>
            <a:ext cx="328359" cy="222519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50" name="Owal 149">
            <a:extLst>
              <a:ext uri="{FF2B5EF4-FFF2-40B4-BE49-F238E27FC236}">
                <a16:creationId xmlns:a16="http://schemas.microsoft.com/office/drawing/2014/main" id="{8D86A493-DC09-BF06-AF8E-32B1751D7331}"/>
              </a:ext>
            </a:extLst>
          </p:cNvPr>
          <p:cNvSpPr/>
          <p:nvPr/>
        </p:nvSpPr>
        <p:spPr>
          <a:xfrm>
            <a:off x="11436488" y="2941235"/>
            <a:ext cx="328359" cy="22251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73" name="Owal 172">
            <a:extLst>
              <a:ext uri="{FF2B5EF4-FFF2-40B4-BE49-F238E27FC236}">
                <a16:creationId xmlns:a16="http://schemas.microsoft.com/office/drawing/2014/main" id="{6235CD52-5B22-CE00-CD41-A36F7445E65B}"/>
              </a:ext>
            </a:extLst>
          </p:cNvPr>
          <p:cNvSpPr/>
          <p:nvPr/>
        </p:nvSpPr>
        <p:spPr>
          <a:xfrm>
            <a:off x="11436487" y="3180702"/>
            <a:ext cx="328359" cy="222519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68" name="Owal 167">
            <a:extLst>
              <a:ext uri="{FF2B5EF4-FFF2-40B4-BE49-F238E27FC236}">
                <a16:creationId xmlns:a16="http://schemas.microsoft.com/office/drawing/2014/main" id="{C62F8C9A-8CB2-CA73-845A-C136A0A6B5E6}"/>
              </a:ext>
            </a:extLst>
          </p:cNvPr>
          <p:cNvSpPr/>
          <p:nvPr/>
        </p:nvSpPr>
        <p:spPr>
          <a:xfrm>
            <a:off x="8756032" y="4486129"/>
            <a:ext cx="328359" cy="2225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69" name="Owal 168">
            <a:extLst>
              <a:ext uri="{FF2B5EF4-FFF2-40B4-BE49-F238E27FC236}">
                <a16:creationId xmlns:a16="http://schemas.microsoft.com/office/drawing/2014/main" id="{A5DC6A1C-187A-CB8A-3764-7D1E886C0876}"/>
              </a:ext>
            </a:extLst>
          </p:cNvPr>
          <p:cNvSpPr/>
          <p:nvPr/>
        </p:nvSpPr>
        <p:spPr>
          <a:xfrm>
            <a:off x="10716581" y="4482616"/>
            <a:ext cx="328359" cy="2225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36" name="Owal 135">
            <a:extLst>
              <a:ext uri="{FF2B5EF4-FFF2-40B4-BE49-F238E27FC236}">
                <a16:creationId xmlns:a16="http://schemas.microsoft.com/office/drawing/2014/main" id="{2EC752F8-9F37-9390-AB6B-CD51A16335BB}"/>
              </a:ext>
            </a:extLst>
          </p:cNvPr>
          <p:cNvSpPr/>
          <p:nvPr/>
        </p:nvSpPr>
        <p:spPr>
          <a:xfrm>
            <a:off x="10708649" y="1971741"/>
            <a:ext cx="328359" cy="2225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85" name="Owal 184">
            <a:extLst>
              <a:ext uri="{FF2B5EF4-FFF2-40B4-BE49-F238E27FC236}">
                <a16:creationId xmlns:a16="http://schemas.microsoft.com/office/drawing/2014/main" id="{843E0150-AB21-B36B-4829-E6ADC9150FBA}"/>
              </a:ext>
            </a:extLst>
          </p:cNvPr>
          <p:cNvSpPr/>
          <p:nvPr/>
        </p:nvSpPr>
        <p:spPr>
          <a:xfrm>
            <a:off x="2420397" y="4455479"/>
            <a:ext cx="328359" cy="222519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86" name="Owal 185">
            <a:extLst>
              <a:ext uri="{FF2B5EF4-FFF2-40B4-BE49-F238E27FC236}">
                <a16:creationId xmlns:a16="http://schemas.microsoft.com/office/drawing/2014/main" id="{09B0B32F-2B2C-20E1-59C0-3C71349E2FFB}"/>
              </a:ext>
            </a:extLst>
          </p:cNvPr>
          <p:cNvSpPr/>
          <p:nvPr/>
        </p:nvSpPr>
        <p:spPr>
          <a:xfrm>
            <a:off x="3091881" y="4440819"/>
            <a:ext cx="328359" cy="222519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87" name="Owal 186">
            <a:extLst>
              <a:ext uri="{FF2B5EF4-FFF2-40B4-BE49-F238E27FC236}">
                <a16:creationId xmlns:a16="http://schemas.microsoft.com/office/drawing/2014/main" id="{0CACCBE6-AD76-ACD4-A2A6-2E499BF8CBF7}"/>
              </a:ext>
            </a:extLst>
          </p:cNvPr>
          <p:cNvSpPr/>
          <p:nvPr/>
        </p:nvSpPr>
        <p:spPr>
          <a:xfrm>
            <a:off x="3091881" y="4724445"/>
            <a:ext cx="328359" cy="222519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88" name="Owal 187">
            <a:extLst>
              <a:ext uri="{FF2B5EF4-FFF2-40B4-BE49-F238E27FC236}">
                <a16:creationId xmlns:a16="http://schemas.microsoft.com/office/drawing/2014/main" id="{AE057F9D-7776-81FF-5F9C-B1F54BDAD31E}"/>
              </a:ext>
            </a:extLst>
          </p:cNvPr>
          <p:cNvSpPr/>
          <p:nvPr/>
        </p:nvSpPr>
        <p:spPr>
          <a:xfrm>
            <a:off x="3771109" y="4440818"/>
            <a:ext cx="328359" cy="222519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89" name="Owal 188">
            <a:extLst>
              <a:ext uri="{FF2B5EF4-FFF2-40B4-BE49-F238E27FC236}">
                <a16:creationId xmlns:a16="http://schemas.microsoft.com/office/drawing/2014/main" id="{80354FEB-2484-5F0C-C72A-B07A8995827A}"/>
              </a:ext>
            </a:extLst>
          </p:cNvPr>
          <p:cNvSpPr/>
          <p:nvPr/>
        </p:nvSpPr>
        <p:spPr>
          <a:xfrm>
            <a:off x="3777467" y="4718334"/>
            <a:ext cx="328359" cy="222519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190" name="Łącznik prosty ze strzałką 189">
            <a:extLst>
              <a:ext uri="{FF2B5EF4-FFF2-40B4-BE49-F238E27FC236}">
                <a16:creationId xmlns:a16="http://schemas.microsoft.com/office/drawing/2014/main" id="{121BB78F-4B6C-84D4-876E-09CAE95A16D6}"/>
              </a:ext>
            </a:extLst>
          </p:cNvPr>
          <p:cNvCxnSpPr>
            <a:cxnSpLocks/>
          </p:cNvCxnSpPr>
          <p:nvPr/>
        </p:nvCxnSpPr>
        <p:spPr>
          <a:xfrm>
            <a:off x="1292389" y="4469559"/>
            <a:ext cx="307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Łącznik prosty ze strzałką 190">
            <a:extLst>
              <a:ext uri="{FF2B5EF4-FFF2-40B4-BE49-F238E27FC236}">
                <a16:creationId xmlns:a16="http://schemas.microsoft.com/office/drawing/2014/main" id="{03E96183-16F3-0682-44B6-733E0F2E9822}"/>
              </a:ext>
            </a:extLst>
          </p:cNvPr>
          <p:cNvCxnSpPr>
            <a:cxnSpLocks/>
          </p:cNvCxnSpPr>
          <p:nvPr/>
        </p:nvCxnSpPr>
        <p:spPr>
          <a:xfrm>
            <a:off x="3984141" y="4066624"/>
            <a:ext cx="307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Łącznik prosty ze strzałką 191">
            <a:extLst>
              <a:ext uri="{FF2B5EF4-FFF2-40B4-BE49-F238E27FC236}">
                <a16:creationId xmlns:a16="http://schemas.microsoft.com/office/drawing/2014/main" id="{F03D848E-F354-7DAF-4F67-87D5D498CBD7}"/>
              </a:ext>
            </a:extLst>
          </p:cNvPr>
          <p:cNvCxnSpPr>
            <a:cxnSpLocks/>
          </p:cNvCxnSpPr>
          <p:nvPr/>
        </p:nvCxnSpPr>
        <p:spPr>
          <a:xfrm>
            <a:off x="8165787" y="3912257"/>
            <a:ext cx="307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pole tekstowe 192">
            <a:extLst>
              <a:ext uri="{FF2B5EF4-FFF2-40B4-BE49-F238E27FC236}">
                <a16:creationId xmlns:a16="http://schemas.microsoft.com/office/drawing/2014/main" id="{7CBC7E7C-857D-4534-4408-DE9593F5149C}"/>
              </a:ext>
            </a:extLst>
          </p:cNvPr>
          <p:cNvSpPr txBox="1"/>
          <p:nvPr/>
        </p:nvSpPr>
        <p:spPr>
          <a:xfrm>
            <a:off x="481820" y="5023275"/>
            <a:ext cx="11427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The model </a:t>
            </a:r>
            <a:r>
              <a:rPr lang="pl-PL" dirty="0" err="1"/>
              <a:t>seems</a:t>
            </a:r>
            <a:r>
              <a:rPr lang="pl-PL" dirty="0"/>
              <a:t> to </a:t>
            </a:r>
            <a:r>
              <a:rPr lang="pl-PL" dirty="0" err="1"/>
              <a:t>suffer</a:t>
            </a:r>
            <a:r>
              <a:rPr lang="pl-PL" dirty="0"/>
              <a:t> from </a:t>
            </a:r>
            <a:r>
              <a:rPr lang="pl-PL" dirty="0" err="1"/>
              <a:t>large</a:t>
            </a:r>
            <a:r>
              <a:rPr lang="pl-PL" dirty="0"/>
              <a:t> </a:t>
            </a:r>
            <a:r>
              <a:rPr lang="pl-PL" dirty="0" err="1"/>
              <a:t>amount</a:t>
            </a:r>
            <a:r>
              <a:rPr lang="pl-PL" dirty="0"/>
              <a:t> of FN.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Observation</a:t>
            </a:r>
            <a:r>
              <a:rPr lang="pl-PL" dirty="0"/>
              <a:t> 1: </a:t>
            </a:r>
            <a:r>
              <a:rPr lang="pl-PL" dirty="0" err="1"/>
              <a:t>metrics</a:t>
            </a:r>
            <a:r>
              <a:rPr lang="pl-PL" dirty="0"/>
              <a:t> </a:t>
            </a:r>
            <a:r>
              <a:rPr lang="pl-PL" dirty="0" err="1"/>
              <a:t>related</a:t>
            </a:r>
            <a:r>
              <a:rPr lang="pl-PL" dirty="0"/>
              <a:t> to </a:t>
            </a:r>
            <a:r>
              <a:rPr lang="pl-PL" dirty="0" err="1"/>
              <a:t>Classification</a:t>
            </a:r>
            <a:r>
              <a:rPr lang="pl-PL" dirty="0"/>
              <a:t> Performance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prod_gr_id</a:t>
            </a:r>
            <a:r>
              <a:rPr lang="pl-PL" dirty="0"/>
              <a:t> == 427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looking</a:t>
            </a:r>
            <a:r>
              <a:rPr lang="pl-PL" dirty="0"/>
              <a:t> </a:t>
            </a:r>
            <a:r>
              <a:rPr lang="pl-PL" dirty="0" err="1"/>
              <a:t>good</a:t>
            </a:r>
            <a:r>
              <a:rPr lang="pl-PL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Possible</a:t>
            </a:r>
            <a:r>
              <a:rPr lang="pl-PL" dirty="0"/>
              <a:t> </a:t>
            </a:r>
            <a:r>
              <a:rPr lang="pl-PL" dirty="0" err="1"/>
              <a:t>recommendation</a:t>
            </a:r>
            <a:r>
              <a:rPr lang="pl-PL" dirty="0"/>
              <a:t> 1: </a:t>
            </a:r>
            <a:r>
              <a:rPr lang="en-US" dirty="0"/>
              <a:t>develop </a:t>
            </a:r>
            <a:r>
              <a:rPr lang="pl-PL" dirty="0" err="1"/>
              <a:t>three</a:t>
            </a:r>
            <a:r>
              <a:rPr lang="pl-PL" dirty="0"/>
              <a:t> </a:t>
            </a:r>
            <a:r>
              <a:rPr lang="pl-PL" dirty="0" err="1"/>
              <a:t>separate</a:t>
            </a:r>
            <a:r>
              <a:rPr lang="pl-PL" dirty="0"/>
              <a:t> </a:t>
            </a:r>
            <a:r>
              <a:rPr lang="pl-PL" dirty="0" err="1"/>
              <a:t>models</a:t>
            </a:r>
            <a:r>
              <a:rPr lang="pl-PL" dirty="0"/>
              <a:t>; one per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level</a:t>
            </a:r>
            <a:r>
              <a:rPr lang="pl-PL" dirty="0"/>
              <a:t> of </a:t>
            </a:r>
            <a:r>
              <a:rPr lang="pl-PL" dirty="0" err="1"/>
              <a:t>prod_gr_id</a:t>
            </a:r>
            <a:r>
              <a:rPr lang="pl-PL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Possible</a:t>
            </a:r>
            <a:r>
              <a:rPr lang="pl-PL" dirty="0"/>
              <a:t> </a:t>
            </a:r>
            <a:r>
              <a:rPr lang="pl-PL" dirty="0" err="1"/>
              <a:t>recommendation</a:t>
            </a:r>
            <a:r>
              <a:rPr lang="pl-PL" dirty="0"/>
              <a:t> 2: </a:t>
            </a:r>
            <a:r>
              <a:rPr lang="en-US" dirty="0"/>
              <a:t>develop </a:t>
            </a:r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separate</a:t>
            </a:r>
            <a:r>
              <a:rPr lang="pl-PL" dirty="0"/>
              <a:t> </a:t>
            </a:r>
            <a:r>
              <a:rPr lang="pl-PL" dirty="0" err="1"/>
              <a:t>models</a:t>
            </a:r>
            <a:r>
              <a:rPr lang="pl-PL" dirty="0"/>
              <a:t>; one for </a:t>
            </a:r>
            <a:r>
              <a:rPr lang="pl-PL" dirty="0" err="1"/>
              <a:t>prod_gr_id</a:t>
            </a:r>
            <a:r>
              <a:rPr lang="pl-PL" dirty="0"/>
              <a:t>==413 and the </a:t>
            </a:r>
            <a:r>
              <a:rPr lang="pl-PL" dirty="0" err="1"/>
              <a:t>second</a:t>
            </a:r>
            <a:r>
              <a:rPr lang="pl-PL" dirty="0"/>
              <a:t> for </a:t>
            </a:r>
            <a:r>
              <a:rPr lang="pl-PL" dirty="0" err="1"/>
              <a:t>others</a:t>
            </a:r>
            <a:r>
              <a:rPr lang="pl-PL" dirty="0"/>
              <a:t> </a:t>
            </a:r>
            <a:r>
              <a:rPr lang="pl-PL" dirty="0" err="1"/>
              <a:t>IDs</a:t>
            </a:r>
            <a:r>
              <a:rPr lang="pl-PL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Possible</a:t>
            </a:r>
            <a:r>
              <a:rPr lang="pl-PL" dirty="0"/>
              <a:t> </a:t>
            </a:r>
            <a:r>
              <a:rPr lang="pl-PL" dirty="0" err="1"/>
              <a:t>recommendation</a:t>
            </a:r>
            <a:r>
              <a:rPr lang="pl-PL" dirty="0"/>
              <a:t> 3: </a:t>
            </a:r>
            <a:r>
              <a:rPr lang="pl-PL" dirty="0" err="1"/>
              <a:t>rebalance</a:t>
            </a:r>
            <a:r>
              <a:rPr lang="pl-PL" dirty="0"/>
              <a:t> data set </a:t>
            </a:r>
            <a:r>
              <a:rPr lang="pl-PL" dirty="0" err="1"/>
              <a:t>used</a:t>
            </a:r>
            <a:r>
              <a:rPr lang="pl-PL" dirty="0"/>
              <a:t> for </a:t>
            </a:r>
            <a:r>
              <a:rPr lang="pl-PL" dirty="0" err="1"/>
              <a:t>training</a:t>
            </a:r>
            <a:r>
              <a:rPr lang="pl-PL" dirty="0"/>
              <a:t>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Possible</a:t>
            </a:r>
            <a:r>
              <a:rPr lang="pl-PL" dirty="0"/>
              <a:t> </a:t>
            </a:r>
            <a:r>
              <a:rPr lang="pl-PL" dirty="0" err="1"/>
              <a:t>recommendation</a:t>
            </a:r>
            <a:r>
              <a:rPr lang="pl-PL" dirty="0"/>
              <a:t> 4: </a:t>
            </a:r>
            <a:r>
              <a:rPr lang="pl-PL" dirty="0" err="1"/>
              <a:t>lower</a:t>
            </a:r>
            <a:r>
              <a:rPr lang="pl-PL" dirty="0"/>
              <a:t> </a:t>
            </a:r>
            <a:r>
              <a:rPr lang="pl-PL" dirty="0" err="1"/>
              <a:t>probability</a:t>
            </a:r>
            <a:r>
              <a:rPr lang="pl-PL" dirty="0"/>
              <a:t> </a:t>
            </a:r>
            <a:r>
              <a:rPr lang="pl-PL" dirty="0" err="1"/>
              <a:t>cutoff</a:t>
            </a:r>
            <a:r>
              <a:rPr lang="pl-PL" dirty="0"/>
              <a:t> to </a:t>
            </a:r>
            <a:r>
              <a:rPr lang="pl-PL" dirty="0" err="1"/>
              <a:t>capture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FN </a:t>
            </a:r>
            <a:r>
              <a:rPr lang="pl-PL" dirty="0" err="1"/>
              <a:t>during</a:t>
            </a:r>
            <a:r>
              <a:rPr lang="pl-PL" dirty="0"/>
              <a:t> </a:t>
            </a:r>
            <a:r>
              <a:rPr lang="pl-PL" dirty="0" err="1"/>
              <a:t>classification</a:t>
            </a:r>
            <a:r>
              <a:rPr lang="pl-PL" dirty="0"/>
              <a:t>.</a:t>
            </a:r>
          </a:p>
        </p:txBody>
      </p:sp>
      <p:sp>
        <p:nvSpPr>
          <p:cNvPr id="194" name="Owal 193">
            <a:extLst>
              <a:ext uri="{FF2B5EF4-FFF2-40B4-BE49-F238E27FC236}">
                <a16:creationId xmlns:a16="http://schemas.microsoft.com/office/drawing/2014/main" id="{159CFCEF-3096-0D42-630D-F964A437FDC3}"/>
              </a:ext>
            </a:extLst>
          </p:cNvPr>
          <p:cNvSpPr/>
          <p:nvPr/>
        </p:nvSpPr>
        <p:spPr>
          <a:xfrm>
            <a:off x="11404738" y="1969070"/>
            <a:ext cx="328359" cy="222519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95" name="Owal 194">
            <a:extLst>
              <a:ext uri="{FF2B5EF4-FFF2-40B4-BE49-F238E27FC236}">
                <a16:creationId xmlns:a16="http://schemas.microsoft.com/office/drawing/2014/main" id="{ECD144FB-4542-8B9F-8492-D816C550C6DA}"/>
              </a:ext>
            </a:extLst>
          </p:cNvPr>
          <p:cNvSpPr/>
          <p:nvPr/>
        </p:nvSpPr>
        <p:spPr>
          <a:xfrm>
            <a:off x="11405061" y="1514909"/>
            <a:ext cx="328359" cy="222519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96" name="Owal 195">
            <a:extLst>
              <a:ext uri="{FF2B5EF4-FFF2-40B4-BE49-F238E27FC236}">
                <a16:creationId xmlns:a16="http://schemas.microsoft.com/office/drawing/2014/main" id="{93DDC64F-989A-A81D-FB1C-E56732E39242}"/>
              </a:ext>
            </a:extLst>
          </p:cNvPr>
          <p:cNvSpPr/>
          <p:nvPr/>
        </p:nvSpPr>
        <p:spPr>
          <a:xfrm>
            <a:off x="9451355" y="1963206"/>
            <a:ext cx="328359" cy="222519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46" name="Owal 145">
            <a:extLst>
              <a:ext uri="{FF2B5EF4-FFF2-40B4-BE49-F238E27FC236}">
                <a16:creationId xmlns:a16="http://schemas.microsoft.com/office/drawing/2014/main" id="{B6D8B1EE-E74B-DF1D-0C66-BB243A585265}"/>
              </a:ext>
            </a:extLst>
          </p:cNvPr>
          <p:cNvSpPr/>
          <p:nvPr/>
        </p:nvSpPr>
        <p:spPr>
          <a:xfrm>
            <a:off x="11404738" y="1727093"/>
            <a:ext cx="328359" cy="22251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98" name="Owal 197">
            <a:extLst>
              <a:ext uri="{FF2B5EF4-FFF2-40B4-BE49-F238E27FC236}">
                <a16:creationId xmlns:a16="http://schemas.microsoft.com/office/drawing/2014/main" id="{F338908B-43C8-B639-9098-F5F592907C14}"/>
              </a:ext>
            </a:extLst>
          </p:cNvPr>
          <p:cNvSpPr/>
          <p:nvPr/>
        </p:nvSpPr>
        <p:spPr>
          <a:xfrm>
            <a:off x="11422779" y="357566"/>
            <a:ext cx="328359" cy="222519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00" name="Owal 199">
            <a:extLst>
              <a:ext uri="{FF2B5EF4-FFF2-40B4-BE49-F238E27FC236}">
                <a16:creationId xmlns:a16="http://schemas.microsoft.com/office/drawing/2014/main" id="{987233D4-7C67-21E0-A5AC-7BF94CD07933}"/>
              </a:ext>
            </a:extLst>
          </p:cNvPr>
          <p:cNvSpPr/>
          <p:nvPr/>
        </p:nvSpPr>
        <p:spPr>
          <a:xfrm>
            <a:off x="9460477" y="351913"/>
            <a:ext cx="328359" cy="222519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42" name="Owal 141">
            <a:extLst>
              <a:ext uri="{FF2B5EF4-FFF2-40B4-BE49-F238E27FC236}">
                <a16:creationId xmlns:a16="http://schemas.microsoft.com/office/drawing/2014/main" id="{FF6E9CF5-F03C-E4E5-65C1-FDB4A841BEE9}"/>
              </a:ext>
            </a:extLst>
          </p:cNvPr>
          <p:cNvSpPr/>
          <p:nvPr/>
        </p:nvSpPr>
        <p:spPr>
          <a:xfrm>
            <a:off x="9451358" y="544684"/>
            <a:ext cx="328359" cy="22251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99" name="Owal 198">
            <a:extLst>
              <a:ext uri="{FF2B5EF4-FFF2-40B4-BE49-F238E27FC236}">
                <a16:creationId xmlns:a16="http://schemas.microsoft.com/office/drawing/2014/main" id="{F49258C4-1830-B081-5CF5-3B0EE6D0C0FF}"/>
              </a:ext>
            </a:extLst>
          </p:cNvPr>
          <p:cNvSpPr/>
          <p:nvPr/>
        </p:nvSpPr>
        <p:spPr>
          <a:xfrm>
            <a:off x="9459352" y="767168"/>
            <a:ext cx="328359" cy="222519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43" name="Owal 142">
            <a:extLst>
              <a:ext uri="{FF2B5EF4-FFF2-40B4-BE49-F238E27FC236}">
                <a16:creationId xmlns:a16="http://schemas.microsoft.com/office/drawing/2014/main" id="{A9D425A2-89DF-4568-F610-D7BB2C4D1A2A}"/>
              </a:ext>
            </a:extLst>
          </p:cNvPr>
          <p:cNvSpPr/>
          <p:nvPr/>
        </p:nvSpPr>
        <p:spPr>
          <a:xfrm>
            <a:off x="11404738" y="561693"/>
            <a:ext cx="328359" cy="22251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97" name="Owal 196">
            <a:extLst>
              <a:ext uri="{FF2B5EF4-FFF2-40B4-BE49-F238E27FC236}">
                <a16:creationId xmlns:a16="http://schemas.microsoft.com/office/drawing/2014/main" id="{0A577982-6658-6AAE-FF37-19085AEDE099}"/>
              </a:ext>
            </a:extLst>
          </p:cNvPr>
          <p:cNvSpPr/>
          <p:nvPr/>
        </p:nvSpPr>
        <p:spPr>
          <a:xfrm>
            <a:off x="11407442" y="758334"/>
            <a:ext cx="328359" cy="222519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190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8389603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784</Words>
  <Application>Microsoft Office PowerPoint</Application>
  <PresentationFormat>Panoramiczny</PresentationFormat>
  <Paragraphs>10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JetBrains Mono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constrains</dc:title>
  <dc:creator>Konrad Borowiec</dc:creator>
  <cp:lastModifiedBy>Konrad Borowiec</cp:lastModifiedBy>
  <cp:revision>13</cp:revision>
  <dcterms:created xsi:type="dcterms:W3CDTF">2022-08-29T22:02:02Z</dcterms:created>
  <dcterms:modified xsi:type="dcterms:W3CDTF">2022-08-29T23:45:45Z</dcterms:modified>
</cp:coreProperties>
</file>