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B25030F-31D4-4033-A32A-61CCABE9C3FC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9297180-6A53-4B47-BA3C-8A0A4E1206BD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3 szám sorba rendezése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hu-HU" sz="2000" dirty="0" smtClean="0"/>
              <a:t>Kónya Milán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6993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 smtClean="0"/>
              <a:t>Probléma: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A számítógépnek el kell döntenie 3 beolvasott számról, hogy melyik a nagyobb, és ez alapján sorba kell rendeznie őket. </a:t>
            </a:r>
            <a:endParaRPr lang="hu-H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39" y="3140968"/>
            <a:ext cx="3384376" cy="245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9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Megoldás menete: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hu-HU" sz="2800" dirty="0" smtClean="0"/>
              <a:t>Első lépésként alkalmaznunk kell az „</a:t>
            </a:r>
            <a:r>
              <a:rPr lang="hu-HU" sz="2800" dirty="0" err="1" smtClean="0"/>
              <a:t>if</a:t>
            </a:r>
            <a:r>
              <a:rPr lang="hu-HU" sz="2800" dirty="0" smtClean="0"/>
              <a:t>”(ha) elemet, mellyel meghatározhatjuk, hogy ha az egyik szám nagyobb/kisebb vagy egyenlő a másikkal, akkor abban a sorrendben írja ki a konzolra. További sorrendek meghatározására az „</a:t>
            </a:r>
            <a:r>
              <a:rPr lang="hu-HU" sz="2800" dirty="0" err="1" smtClean="0"/>
              <a:t>elif</a:t>
            </a:r>
            <a:r>
              <a:rPr lang="hu-HU" sz="2800" dirty="0" smtClean="0"/>
              <a:t>” elemet használjuk</a:t>
            </a:r>
          </a:p>
          <a:p>
            <a:r>
              <a:rPr lang="hu-HU" sz="2800" dirty="0" smtClean="0"/>
              <a:t>Második lépésben pedig ki is kell íratnunk ezt az „</a:t>
            </a:r>
            <a:r>
              <a:rPr lang="hu-HU" sz="2800" dirty="0" err="1" smtClean="0"/>
              <a:t>if</a:t>
            </a:r>
            <a:r>
              <a:rPr lang="hu-HU" sz="2800" dirty="0" smtClean="0"/>
              <a:t>”</a:t>
            </a:r>
            <a:r>
              <a:rPr lang="hu-HU" sz="2800" dirty="0" err="1" smtClean="0"/>
              <a:t>-es</a:t>
            </a:r>
            <a:r>
              <a:rPr lang="hu-HU" sz="2800" dirty="0" smtClean="0"/>
              <a:t> állítást a konzolra. </a:t>
            </a:r>
            <a:endParaRPr lang="hu-H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77327"/>
            <a:ext cx="360391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50" y="4861303"/>
            <a:ext cx="125423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7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 smtClean="0"/>
              <a:t>Megoldás: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Ha mindent jól csináltunk, a konzol mindig helyesen fogja kiírni a számokat növekvő sorrendben.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17" y="2564309"/>
            <a:ext cx="229496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Teszteredmények:</a:t>
            </a:r>
            <a:endParaRPr lang="hu-H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42" y="2204864"/>
            <a:ext cx="1368152" cy="22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1" y="2204864"/>
            <a:ext cx="1584176" cy="22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808" y="2209924"/>
            <a:ext cx="1387608" cy="223142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119" y="2530570"/>
            <a:ext cx="3017564" cy="15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súp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súp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56</TotalTime>
  <Words>114</Words>
  <Application>Microsoft Office PowerPoint</Application>
  <PresentationFormat>Diavetítés a képernyőre (4:3 oldalarány)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Tw Cen MT</vt:lpstr>
      <vt:lpstr>Zsúp</vt:lpstr>
      <vt:lpstr>3 szám sorba rendezése</vt:lpstr>
      <vt:lpstr>Probléma:</vt:lpstr>
      <vt:lpstr>Megoldás menete:</vt:lpstr>
      <vt:lpstr>Megoldás:</vt:lpstr>
      <vt:lpstr>Teszteredmények: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6.Feladat (3 szám sorba rendezése)</dc:title>
  <dc:creator>PC</dc:creator>
  <cp:lastModifiedBy>Kónya Milán</cp:lastModifiedBy>
  <cp:revision>7</cp:revision>
  <dcterms:created xsi:type="dcterms:W3CDTF">2021-11-02T20:02:11Z</dcterms:created>
  <dcterms:modified xsi:type="dcterms:W3CDTF">2021-11-05T08:27:27Z</dcterms:modified>
</cp:coreProperties>
</file>