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4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4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28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64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502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77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354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45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720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46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167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83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76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70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241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2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F1C2-64E8-49B2-9152-D84ABDDD0C82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AB82-30C9-48AC-B524-029B1771C9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94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Számok(karakterek) </a:t>
            </a:r>
            <a:r>
              <a:rPr lang="hu-HU" dirty="0" smtClean="0"/>
              <a:t>piramisa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 smtClean="0"/>
              <a:t>Kónya Milán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11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1321" y="576482"/>
            <a:ext cx="8610600" cy="1293028"/>
          </a:xfrm>
        </p:spPr>
        <p:txBody>
          <a:bodyPr/>
          <a:lstStyle/>
          <a:p>
            <a:pPr algn="ctr"/>
            <a:r>
              <a:rPr lang="hu-HU" dirty="0" smtClean="0"/>
              <a:t>Probléma: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felhasználónak egy számpiramist kell megjelenítenie, és hozzá meg kell adnia, hogy a piramis hány sorból álljon.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2" y="3192483"/>
            <a:ext cx="7927499" cy="31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698958"/>
            <a:ext cx="8610600" cy="1293028"/>
          </a:xfrm>
        </p:spPr>
        <p:txBody>
          <a:bodyPr/>
          <a:lstStyle/>
          <a:p>
            <a:pPr algn="ctr"/>
            <a:r>
              <a:rPr lang="hu-HU" dirty="0" smtClean="0"/>
              <a:t>Eljutás a megoldásig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Első lépésként megkérjük a felhasználót, hogy adja meg hány sorból álljon a piramis.</a:t>
            </a:r>
          </a:p>
          <a:p>
            <a:endParaRPr lang="hu-HU" dirty="0"/>
          </a:p>
          <a:p>
            <a:r>
              <a:rPr lang="hu-HU" dirty="0" smtClean="0"/>
              <a:t>Következőnek az oszlopok és sorok számát adjuk meg (</a:t>
            </a:r>
            <a:r>
              <a:rPr lang="hu-HU" dirty="0" err="1" smtClean="0"/>
              <a:t>for</a:t>
            </a:r>
            <a:r>
              <a:rPr lang="hu-HU" dirty="0"/>
              <a:t> </a:t>
            </a:r>
            <a:r>
              <a:rPr lang="hu-HU" dirty="0" smtClean="0"/>
              <a:t>ciklus</a:t>
            </a:r>
            <a:r>
              <a:rPr lang="hu-HU" dirty="0" smtClean="0"/>
              <a:t>).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smtClean="0"/>
              <a:t>Végül kiíratjuk a konzolra </a:t>
            </a:r>
            <a:r>
              <a:rPr lang="hu-HU" smtClean="0"/>
              <a:t>a piramist.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90368"/>
            <a:ext cx="4750808" cy="39124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3777418"/>
            <a:ext cx="3116893" cy="159217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057" y="5369597"/>
            <a:ext cx="3118467" cy="8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589008"/>
            <a:ext cx="8610600" cy="1293028"/>
          </a:xfrm>
        </p:spPr>
        <p:txBody>
          <a:bodyPr/>
          <a:lstStyle/>
          <a:p>
            <a:pPr algn="ctr"/>
            <a:r>
              <a:rPr lang="hu-HU" dirty="0" smtClean="0"/>
              <a:t>Teszteredmények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927" y="2917727"/>
            <a:ext cx="2002596" cy="12158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37" y="2325890"/>
            <a:ext cx="2921174" cy="23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18</TotalTime>
  <Words>65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Kondenzcsík</vt:lpstr>
      <vt:lpstr>Számok(karakterek) piramisa</vt:lpstr>
      <vt:lpstr>Probléma:</vt:lpstr>
      <vt:lpstr>Eljutás a megoldásig</vt:lpstr>
      <vt:lpstr>Teszteredmények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Számok piramisa</dc:title>
  <dc:creator>Kónya Milán</dc:creator>
  <cp:lastModifiedBy>Kónya Milán</cp:lastModifiedBy>
  <cp:revision>6</cp:revision>
  <dcterms:created xsi:type="dcterms:W3CDTF">2021-11-29T08:46:54Z</dcterms:created>
  <dcterms:modified xsi:type="dcterms:W3CDTF">2021-11-29T11:14:57Z</dcterms:modified>
</cp:coreProperties>
</file>